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handoutMasterIdLst>
    <p:handoutMasterId r:id="rId50"/>
  </p:handoutMasterIdLst>
  <p:sldIdLst>
    <p:sldId id="258" r:id="rId2"/>
    <p:sldId id="285" r:id="rId3"/>
    <p:sldId id="269" r:id="rId4"/>
    <p:sldId id="278" r:id="rId5"/>
    <p:sldId id="286" r:id="rId6"/>
    <p:sldId id="288" r:id="rId7"/>
    <p:sldId id="275" r:id="rId8"/>
    <p:sldId id="289" r:id="rId9"/>
    <p:sldId id="290" r:id="rId10"/>
    <p:sldId id="344" r:id="rId11"/>
    <p:sldId id="345" r:id="rId12"/>
    <p:sldId id="346" r:id="rId13"/>
    <p:sldId id="291" r:id="rId14"/>
    <p:sldId id="292" r:id="rId15"/>
    <p:sldId id="293" r:id="rId16"/>
    <p:sldId id="294" r:id="rId17"/>
    <p:sldId id="295" r:id="rId18"/>
    <p:sldId id="296" r:id="rId19"/>
    <p:sldId id="297" r:id="rId20"/>
    <p:sldId id="298" r:id="rId21"/>
    <p:sldId id="299" r:id="rId22"/>
    <p:sldId id="300" r:id="rId23"/>
    <p:sldId id="301" r:id="rId24"/>
    <p:sldId id="341" r:id="rId25"/>
    <p:sldId id="303" r:id="rId26"/>
    <p:sldId id="304" r:id="rId27"/>
    <p:sldId id="259" r:id="rId28"/>
    <p:sldId id="305" r:id="rId29"/>
    <p:sldId id="306" r:id="rId30"/>
    <p:sldId id="307" r:id="rId31"/>
    <p:sldId id="308" r:id="rId32"/>
    <p:sldId id="309" r:id="rId33"/>
    <p:sldId id="310" r:id="rId34"/>
    <p:sldId id="311" r:id="rId35"/>
    <p:sldId id="312" r:id="rId36"/>
    <p:sldId id="339" r:id="rId37"/>
    <p:sldId id="322" r:id="rId38"/>
    <p:sldId id="337" r:id="rId39"/>
    <p:sldId id="271" r:id="rId40"/>
    <p:sldId id="272" r:id="rId41"/>
    <p:sldId id="340" r:id="rId42"/>
    <p:sldId id="326" r:id="rId43"/>
    <p:sldId id="327" r:id="rId44"/>
    <p:sldId id="338" r:id="rId45"/>
    <p:sldId id="280" r:id="rId46"/>
    <p:sldId id="342" r:id="rId47"/>
    <p:sldId id="343" r:id="rId48"/>
  </p:sldIdLst>
  <p:sldSz cx="12192000" cy="6858000"/>
  <p:notesSz cx="9220200" cy="6934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0" autoAdjust="0"/>
    <p:restoredTop sz="94660"/>
  </p:normalViewPr>
  <p:slideViewPr>
    <p:cSldViewPr snapToGrid="0">
      <p:cViewPr varScale="1">
        <p:scale>
          <a:sx n="127" d="100"/>
          <a:sy n="127" d="100"/>
        </p:scale>
        <p:origin x="256" y="19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257E4C-1FAC-4644-9EE5-9C98D2247286}"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14C529D9-07A4-3748-B836-5C29FF9C7A44}">
      <dgm:prSet/>
      <dgm:spPr/>
      <dgm:t>
        <a:bodyPr/>
        <a:lstStyle/>
        <a:p>
          <a:r>
            <a:rPr lang="en-US"/>
            <a:t>Faculty</a:t>
          </a:r>
        </a:p>
      </dgm:t>
    </dgm:pt>
    <dgm:pt modelId="{4E61A663-DD50-494A-BF46-AAA33BE145C4}" type="parTrans" cxnId="{0493E834-9889-2844-928A-5070EBA6D4A0}">
      <dgm:prSet/>
      <dgm:spPr/>
      <dgm:t>
        <a:bodyPr/>
        <a:lstStyle/>
        <a:p>
          <a:endParaRPr lang="en-US"/>
        </a:p>
      </dgm:t>
    </dgm:pt>
    <dgm:pt modelId="{272F6F7F-A77B-D34C-A6FB-2DA1CC647D37}" type="sibTrans" cxnId="{0493E834-9889-2844-928A-5070EBA6D4A0}">
      <dgm:prSet/>
      <dgm:spPr/>
      <dgm:t>
        <a:bodyPr/>
        <a:lstStyle/>
        <a:p>
          <a:endParaRPr lang="en-US"/>
        </a:p>
      </dgm:t>
    </dgm:pt>
    <dgm:pt modelId="{7DFEDCB6-20DA-7644-A0FA-892F8A1A983C}">
      <dgm:prSet/>
      <dgm:spPr/>
      <dgm:t>
        <a:bodyPr/>
        <a:lstStyle/>
        <a:p>
          <a:r>
            <a:rPr lang="en-US"/>
            <a:t>New Students</a:t>
          </a:r>
        </a:p>
      </dgm:t>
    </dgm:pt>
    <dgm:pt modelId="{BF1DB059-C798-2542-AE3E-E663AB08F86B}" type="parTrans" cxnId="{3022103D-21AB-7A45-95FE-04164665E809}">
      <dgm:prSet/>
      <dgm:spPr/>
      <dgm:t>
        <a:bodyPr/>
        <a:lstStyle/>
        <a:p>
          <a:endParaRPr lang="en-US"/>
        </a:p>
      </dgm:t>
    </dgm:pt>
    <dgm:pt modelId="{6B873424-1B90-7144-81BA-ECA83336221D}" type="sibTrans" cxnId="{3022103D-21AB-7A45-95FE-04164665E809}">
      <dgm:prSet/>
      <dgm:spPr/>
      <dgm:t>
        <a:bodyPr/>
        <a:lstStyle/>
        <a:p>
          <a:endParaRPr lang="en-US"/>
        </a:p>
      </dgm:t>
    </dgm:pt>
    <dgm:pt modelId="{95D3ADE3-14F9-BC4B-A63F-C48C62A19EE2}">
      <dgm:prSet/>
      <dgm:spPr/>
      <dgm:t>
        <a:bodyPr/>
        <a:lstStyle/>
        <a:p>
          <a:r>
            <a:rPr lang="en-US"/>
            <a:t>Alumni</a:t>
          </a:r>
        </a:p>
      </dgm:t>
    </dgm:pt>
    <dgm:pt modelId="{445D4254-5449-614A-805E-C3A9EB5F2BFD}" type="parTrans" cxnId="{AD60AF51-14BE-7443-9460-981ACDD73002}">
      <dgm:prSet/>
      <dgm:spPr/>
      <dgm:t>
        <a:bodyPr/>
        <a:lstStyle/>
        <a:p>
          <a:endParaRPr lang="en-US"/>
        </a:p>
      </dgm:t>
    </dgm:pt>
    <dgm:pt modelId="{77C7B75B-F9FA-4E44-8554-810DBC24073B}" type="sibTrans" cxnId="{AD60AF51-14BE-7443-9460-981ACDD73002}">
      <dgm:prSet/>
      <dgm:spPr/>
      <dgm:t>
        <a:bodyPr/>
        <a:lstStyle/>
        <a:p>
          <a:endParaRPr lang="en-US"/>
        </a:p>
      </dgm:t>
    </dgm:pt>
    <dgm:pt modelId="{6B3307B4-4E05-BC44-A3EA-DD01C7916191}" type="pres">
      <dgm:prSet presAssocID="{65257E4C-1FAC-4644-9EE5-9C98D2247286}" presName="Name0" presStyleCnt="0">
        <dgm:presLayoutVars>
          <dgm:chPref val="3"/>
          <dgm:dir/>
          <dgm:animLvl val="lvl"/>
          <dgm:resizeHandles/>
        </dgm:presLayoutVars>
      </dgm:prSet>
      <dgm:spPr/>
    </dgm:pt>
    <dgm:pt modelId="{02F26043-DB91-FE4F-8679-2F3A47655612}" type="pres">
      <dgm:prSet presAssocID="{14C529D9-07A4-3748-B836-5C29FF9C7A44}" presName="horFlow" presStyleCnt="0"/>
      <dgm:spPr/>
    </dgm:pt>
    <dgm:pt modelId="{52F4AE0F-B454-FD4B-83E9-B1898B42758F}" type="pres">
      <dgm:prSet presAssocID="{14C529D9-07A4-3748-B836-5C29FF9C7A44}" presName="bigChev" presStyleLbl="node1" presStyleIdx="0" presStyleCnt="3"/>
      <dgm:spPr/>
    </dgm:pt>
    <dgm:pt modelId="{96B515A0-98C8-9040-B427-5AF2BC084C06}" type="pres">
      <dgm:prSet presAssocID="{14C529D9-07A4-3748-B836-5C29FF9C7A44}" presName="vSp" presStyleCnt="0"/>
      <dgm:spPr/>
    </dgm:pt>
    <dgm:pt modelId="{83C121E6-569D-1647-A68D-DD3483E5759F}" type="pres">
      <dgm:prSet presAssocID="{7DFEDCB6-20DA-7644-A0FA-892F8A1A983C}" presName="horFlow" presStyleCnt="0"/>
      <dgm:spPr/>
    </dgm:pt>
    <dgm:pt modelId="{69E3D87D-5E6C-774D-A065-A3970F087CF8}" type="pres">
      <dgm:prSet presAssocID="{7DFEDCB6-20DA-7644-A0FA-892F8A1A983C}" presName="bigChev" presStyleLbl="node1" presStyleIdx="1" presStyleCnt="3"/>
      <dgm:spPr/>
    </dgm:pt>
    <dgm:pt modelId="{2C9E806A-F6E9-3342-BF6B-1ACED4F8DC78}" type="pres">
      <dgm:prSet presAssocID="{7DFEDCB6-20DA-7644-A0FA-892F8A1A983C}" presName="vSp" presStyleCnt="0"/>
      <dgm:spPr/>
    </dgm:pt>
    <dgm:pt modelId="{79539D72-B084-094F-A9F3-F99FC6C83480}" type="pres">
      <dgm:prSet presAssocID="{95D3ADE3-14F9-BC4B-A63F-C48C62A19EE2}" presName="horFlow" presStyleCnt="0"/>
      <dgm:spPr/>
    </dgm:pt>
    <dgm:pt modelId="{561FB093-37FA-6743-9951-8F12C28890D2}" type="pres">
      <dgm:prSet presAssocID="{95D3ADE3-14F9-BC4B-A63F-C48C62A19EE2}" presName="bigChev" presStyleLbl="node1" presStyleIdx="2" presStyleCnt="3"/>
      <dgm:spPr/>
    </dgm:pt>
  </dgm:ptLst>
  <dgm:cxnLst>
    <dgm:cxn modelId="{E5A8E82B-3468-1E41-BE06-A5B15CE65DEC}" type="presOf" srcId="{14C529D9-07A4-3748-B836-5C29FF9C7A44}" destId="{52F4AE0F-B454-FD4B-83E9-B1898B42758F}" srcOrd="0" destOrd="0" presId="urn:microsoft.com/office/officeart/2005/8/layout/lProcess3"/>
    <dgm:cxn modelId="{0493E834-9889-2844-928A-5070EBA6D4A0}" srcId="{65257E4C-1FAC-4644-9EE5-9C98D2247286}" destId="{14C529D9-07A4-3748-B836-5C29FF9C7A44}" srcOrd="0" destOrd="0" parTransId="{4E61A663-DD50-494A-BF46-AAA33BE145C4}" sibTransId="{272F6F7F-A77B-D34C-A6FB-2DA1CC647D37}"/>
    <dgm:cxn modelId="{3022103D-21AB-7A45-95FE-04164665E809}" srcId="{65257E4C-1FAC-4644-9EE5-9C98D2247286}" destId="{7DFEDCB6-20DA-7644-A0FA-892F8A1A983C}" srcOrd="1" destOrd="0" parTransId="{BF1DB059-C798-2542-AE3E-E663AB08F86B}" sibTransId="{6B873424-1B90-7144-81BA-ECA83336221D}"/>
    <dgm:cxn modelId="{AD60AF51-14BE-7443-9460-981ACDD73002}" srcId="{65257E4C-1FAC-4644-9EE5-9C98D2247286}" destId="{95D3ADE3-14F9-BC4B-A63F-C48C62A19EE2}" srcOrd="2" destOrd="0" parTransId="{445D4254-5449-614A-805E-C3A9EB5F2BFD}" sibTransId="{77C7B75B-F9FA-4E44-8554-810DBC24073B}"/>
    <dgm:cxn modelId="{56F68A5F-C065-F34D-80F6-F0C764C87348}" type="presOf" srcId="{95D3ADE3-14F9-BC4B-A63F-C48C62A19EE2}" destId="{561FB093-37FA-6743-9951-8F12C28890D2}" srcOrd="0" destOrd="0" presId="urn:microsoft.com/office/officeart/2005/8/layout/lProcess3"/>
    <dgm:cxn modelId="{34D08A8E-7711-334A-A410-C85B3E1D4337}" type="presOf" srcId="{7DFEDCB6-20DA-7644-A0FA-892F8A1A983C}" destId="{69E3D87D-5E6C-774D-A065-A3970F087CF8}" srcOrd="0" destOrd="0" presId="urn:microsoft.com/office/officeart/2005/8/layout/lProcess3"/>
    <dgm:cxn modelId="{C0D8BCF1-B423-D248-B23D-35D0492E4FC2}" type="presOf" srcId="{65257E4C-1FAC-4644-9EE5-9C98D2247286}" destId="{6B3307B4-4E05-BC44-A3EA-DD01C7916191}" srcOrd="0" destOrd="0" presId="urn:microsoft.com/office/officeart/2005/8/layout/lProcess3"/>
    <dgm:cxn modelId="{8B87C8B9-AAC1-934D-9758-98A3E666873B}" type="presParOf" srcId="{6B3307B4-4E05-BC44-A3EA-DD01C7916191}" destId="{02F26043-DB91-FE4F-8679-2F3A47655612}" srcOrd="0" destOrd="0" presId="urn:microsoft.com/office/officeart/2005/8/layout/lProcess3"/>
    <dgm:cxn modelId="{4E4551CC-0FB7-8A49-8A9B-F5D1C0B39929}" type="presParOf" srcId="{02F26043-DB91-FE4F-8679-2F3A47655612}" destId="{52F4AE0F-B454-FD4B-83E9-B1898B42758F}" srcOrd="0" destOrd="0" presId="urn:microsoft.com/office/officeart/2005/8/layout/lProcess3"/>
    <dgm:cxn modelId="{61324701-3752-F24B-AD11-78F1C439FDF9}" type="presParOf" srcId="{6B3307B4-4E05-BC44-A3EA-DD01C7916191}" destId="{96B515A0-98C8-9040-B427-5AF2BC084C06}" srcOrd="1" destOrd="0" presId="urn:microsoft.com/office/officeart/2005/8/layout/lProcess3"/>
    <dgm:cxn modelId="{B6F6D234-4654-6C4D-888F-78F6A63B6C74}" type="presParOf" srcId="{6B3307B4-4E05-BC44-A3EA-DD01C7916191}" destId="{83C121E6-569D-1647-A68D-DD3483E5759F}" srcOrd="2" destOrd="0" presId="urn:microsoft.com/office/officeart/2005/8/layout/lProcess3"/>
    <dgm:cxn modelId="{5B71A699-B955-8541-AEE1-4028924B9DEB}" type="presParOf" srcId="{83C121E6-569D-1647-A68D-DD3483E5759F}" destId="{69E3D87D-5E6C-774D-A065-A3970F087CF8}" srcOrd="0" destOrd="0" presId="urn:microsoft.com/office/officeart/2005/8/layout/lProcess3"/>
    <dgm:cxn modelId="{EBC8E962-0355-1343-9B88-2A50B6548098}" type="presParOf" srcId="{6B3307B4-4E05-BC44-A3EA-DD01C7916191}" destId="{2C9E806A-F6E9-3342-BF6B-1ACED4F8DC78}" srcOrd="3" destOrd="0" presId="urn:microsoft.com/office/officeart/2005/8/layout/lProcess3"/>
    <dgm:cxn modelId="{A3D38EA6-FB8A-FE4D-A9FC-B4502D4D67D3}" type="presParOf" srcId="{6B3307B4-4E05-BC44-A3EA-DD01C7916191}" destId="{79539D72-B084-094F-A9F3-F99FC6C83480}" srcOrd="4" destOrd="0" presId="urn:microsoft.com/office/officeart/2005/8/layout/lProcess3"/>
    <dgm:cxn modelId="{5B87978C-7E68-E942-A1A6-63F41277ADD6}" type="presParOf" srcId="{79539D72-B084-094F-A9F3-F99FC6C83480}" destId="{561FB093-37FA-6743-9951-8F12C28890D2}"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BA386D-D92B-6F4C-9A30-98461EC54854}"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29662B57-C245-7544-9485-3662929CF360}">
      <dgm:prSet phldrT="[Text]" custT="1"/>
      <dgm:spPr/>
      <dgm:t>
        <a:bodyPr/>
        <a:lstStyle/>
        <a:p>
          <a:r>
            <a:rPr lang="en-US" sz="2400" baseline="0" dirty="0">
              <a:latin typeface="Aptos Display" panose="020B0004020202020204" pitchFamily="34" charset="0"/>
            </a:rPr>
            <a:t>Awarding degrees since 1968</a:t>
          </a:r>
        </a:p>
      </dgm:t>
    </dgm:pt>
    <dgm:pt modelId="{710FB9B7-4181-FD45-A21D-93227DA6E4C3}" type="parTrans" cxnId="{69952D2B-69D3-884D-A9B1-660130F4A278}">
      <dgm:prSet/>
      <dgm:spPr/>
      <dgm:t>
        <a:bodyPr/>
        <a:lstStyle/>
        <a:p>
          <a:endParaRPr lang="en-US"/>
        </a:p>
      </dgm:t>
    </dgm:pt>
    <dgm:pt modelId="{47E83247-9A19-6647-A62C-AFD96A4E54CD}" type="sibTrans" cxnId="{69952D2B-69D3-884D-A9B1-660130F4A278}">
      <dgm:prSet/>
      <dgm:spPr/>
      <dgm:t>
        <a:bodyPr/>
        <a:lstStyle/>
        <a:p>
          <a:endParaRPr lang="en-US"/>
        </a:p>
      </dgm:t>
    </dgm:pt>
    <dgm:pt modelId="{202E5FB3-7360-E143-BD07-29247FAC7AC8}">
      <dgm:prSet phldrT="[Text]" custT="1"/>
      <dgm:spPr/>
      <dgm:t>
        <a:bodyPr/>
        <a:lstStyle/>
        <a:p>
          <a:r>
            <a:rPr lang="en-US" sz="2400" baseline="0" dirty="0">
              <a:latin typeface="Aptos Display" panose="020B0004020202020204" pitchFamily="34" charset="0"/>
            </a:rPr>
            <a:t>The only public MPA in OC</a:t>
          </a:r>
        </a:p>
      </dgm:t>
    </dgm:pt>
    <dgm:pt modelId="{86A08826-F263-4647-8912-D22FD21AD3EE}" type="parTrans" cxnId="{F440D420-8DFB-8D4E-9BA8-82335CA28CB2}">
      <dgm:prSet/>
      <dgm:spPr/>
      <dgm:t>
        <a:bodyPr/>
        <a:lstStyle/>
        <a:p>
          <a:endParaRPr lang="en-US"/>
        </a:p>
      </dgm:t>
    </dgm:pt>
    <dgm:pt modelId="{26D98A87-995C-9144-9BBA-732324E5AD74}" type="sibTrans" cxnId="{F440D420-8DFB-8D4E-9BA8-82335CA28CB2}">
      <dgm:prSet/>
      <dgm:spPr/>
      <dgm:t>
        <a:bodyPr/>
        <a:lstStyle/>
        <a:p>
          <a:endParaRPr lang="en-US"/>
        </a:p>
      </dgm:t>
    </dgm:pt>
    <dgm:pt modelId="{963EAB14-053E-A840-944B-66A936B8FA0D}">
      <dgm:prSet phldrT="[Text]" custT="1"/>
      <dgm:spPr/>
      <dgm:t>
        <a:bodyPr/>
        <a:lstStyle/>
        <a:p>
          <a:r>
            <a:rPr lang="en-US" sz="2400" baseline="0" dirty="0">
              <a:latin typeface="Aptos Display" panose="020B0004020202020204" pitchFamily="34" charset="0"/>
            </a:rPr>
            <a:t>93 Students in the Program</a:t>
          </a:r>
        </a:p>
      </dgm:t>
    </dgm:pt>
    <dgm:pt modelId="{CC581E94-A801-0E46-8BC9-CEA3A9F79421}" type="parTrans" cxnId="{323989EF-18A0-0442-8AF7-F027956726E8}">
      <dgm:prSet/>
      <dgm:spPr/>
      <dgm:t>
        <a:bodyPr/>
        <a:lstStyle/>
        <a:p>
          <a:endParaRPr lang="en-US"/>
        </a:p>
      </dgm:t>
    </dgm:pt>
    <dgm:pt modelId="{9D1055CA-7F5B-7949-B831-476856D7B102}" type="sibTrans" cxnId="{323989EF-18A0-0442-8AF7-F027956726E8}">
      <dgm:prSet/>
      <dgm:spPr/>
      <dgm:t>
        <a:bodyPr/>
        <a:lstStyle/>
        <a:p>
          <a:endParaRPr lang="en-US"/>
        </a:p>
      </dgm:t>
    </dgm:pt>
    <dgm:pt modelId="{F599244B-DF44-414C-B660-353CFA28C820}">
      <dgm:prSet phldrT="[Text]" custT="1"/>
      <dgm:spPr/>
      <dgm:t>
        <a:bodyPr/>
        <a:lstStyle/>
        <a:p>
          <a:r>
            <a:rPr lang="en-US" sz="2400" baseline="0" dirty="0">
              <a:latin typeface="Aptos Display" panose="020B0004020202020204" pitchFamily="34" charset="0"/>
            </a:rPr>
            <a:t>~30 Graduates each Year</a:t>
          </a:r>
        </a:p>
      </dgm:t>
    </dgm:pt>
    <dgm:pt modelId="{1ECA2750-50A8-E647-A7EE-600152D73BC2}" type="parTrans" cxnId="{33BB1EF5-C2A1-5D40-906D-26594A00CC7E}">
      <dgm:prSet/>
      <dgm:spPr/>
      <dgm:t>
        <a:bodyPr/>
        <a:lstStyle/>
        <a:p>
          <a:endParaRPr lang="en-US"/>
        </a:p>
      </dgm:t>
    </dgm:pt>
    <dgm:pt modelId="{B0B9EDFF-439C-7144-883E-E1CE610C36B1}" type="sibTrans" cxnId="{33BB1EF5-C2A1-5D40-906D-26594A00CC7E}">
      <dgm:prSet/>
      <dgm:spPr/>
      <dgm:t>
        <a:bodyPr/>
        <a:lstStyle/>
        <a:p>
          <a:endParaRPr lang="en-US"/>
        </a:p>
      </dgm:t>
    </dgm:pt>
    <dgm:pt modelId="{1EDCA04B-0DFA-E444-ABAE-7376511E1AB1}">
      <dgm:prSet phldrT="[Text]" custT="1"/>
      <dgm:spPr/>
      <dgm:t>
        <a:bodyPr/>
        <a:lstStyle/>
        <a:p>
          <a:r>
            <a:rPr lang="en-US" sz="2400" baseline="0" dirty="0">
              <a:latin typeface="Aptos Display" panose="020B0004020202020204" pitchFamily="34" charset="0"/>
            </a:rPr>
            <a:t>Four Concentrations</a:t>
          </a:r>
        </a:p>
      </dgm:t>
    </dgm:pt>
    <dgm:pt modelId="{E72388C4-A0AE-1645-8C8B-189D6994F171}" type="parTrans" cxnId="{2B817AC6-2751-1B49-A09D-461ADAD8AF08}">
      <dgm:prSet/>
      <dgm:spPr/>
      <dgm:t>
        <a:bodyPr/>
        <a:lstStyle/>
        <a:p>
          <a:endParaRPr lang="en-US"/>
        </a:p>
      </dgm:t>
    </dgm:pt>
    <dgm:pt modelId="{5685BF55-A8F5-7044-8270-45482D8C14E9}" type="sibTrans" cxnId="{2B817AC6-2751-1B49-A09D-461ADAD8AF08}">
      <dgm:prSet/>
      <dgm:spPr/>
      <dgm:t>
        <a:bodyPr/>
        <a:lstStyle/>
        <a:p>
          <a:endParaRPr lang="en-US"/>
        </a:p>
      </dgm:t>
    </dgm:pt>
    <dgm:pt modelId="{37367D67-ADA4-0C49-800F-B69B3F607986}">
      <dgm:prSet custT="1"/>
      <dgm:spPr/>
      <dgm:t>
        <a:bodyPr/>
        <a:lstStyle/>
        <a:p>
          <a:r>
            <a:rPr lang="en-US" sz="2400" baseline="0" dirty="0">
              <a:latin typeface="Aptos Display" panose="020B0004020202020204" pitchFamily="34" charset="0"/>
            </a:rPr>
            <a:t>Three years is typical to complete the program</a:t>
          </a:r>
        </a:p>
      </dgm:t>
    </dgm:pt>
    <dgm:pt modelId="{4F7F7CEF-142D-D945-B1B1-8E242BDF7DA5}" type="parTrans" cxnId="{7FFAA0B3-ED9B-4641-ACD1-85D62950FC30}">
      <dgm:prSet/>
      <dgm:spPr/>
      <dgm:t>
        <a:bodyPr/>
        <a:lstStyle/>
        <a:p>
          <a:endParaRPr lang="en-US"/>
        </a:p>
      </dgm:t>
    </dgm:pt>
    <dgm:pt modelId="{80D90B51-2FFE-5A4E-AE36-4749094A29AC}" type="sibTrans" cxnId="{7FFAA0B3-ED9B-4641-ACD1-85D62950FC30}">
      <dgm:prSet/>
      <dgm:spPr/>
      <dgm:t>
        <a:bodyPr/>
        <a:lstStyle/>
        <a:p>
          <a:endParaRPr lang="en-US"/>
        </a:p>
      </dgm:t>
    </dgm:pt>
    <dgm:pt modelId="{1FA056E5-4DD9-B948-8BF2-6D307A947DD2}" type="pres">
      <dgm:prSet presAssocID="{EEBA386D-D92B-6F4C-9A30-98461EC54854}" presName="diagram" presStyleCnt="0">
        <dgm:presLayoutVars>
          <dgm:dir/>
          <dgm:resizeHandles val="exact"/>
        </dgm:presLayoutVars>
      </dgm:prSet>
      <dgm:spPr/>
    </dgm:pt>
    <dgm:pt modelId="{8CE6EB37-21DF-654D-8790-07810FD7C345}" type="pres">
      <dgm:prSet presAssocID="{29662B57-C245-7544-9485-3662929CF360}" presName="node" presStyleLbl="node1" presStyleIdx="0" presStyleCnt="6">
        <dgm:presLayoutVars>
          <dgm:bulletEnabled val="1"/>
        </dgm:presLayoutVars>
      </dgm:prSet>
      <dgm:spPr/>
    </dgm:pt>
    <dgm:pt modelId="{005767E5-B165-9C48-A8EE-5919725C055A}" type="pres">
      <dgm:prSet presAssocID="{47E83247-9A19-6647-A62C-AFD96A4E54CD}" presName="sibTrans" presStyleCnt="0"/>
      <dgm:spPr/>
    </dgm:pt>
    <dgm:pt modelId="{02124D9E-EC7D-E642-9E5D-982CA486F3CF}" type="pres">
      <dgm:prSet presAssocID="{202E5FB3-7360-E143-BD07-29247FAC7AC8}" presName="node" presStyleLbl="node1" presStyleIdx="1" presStyleCnt="6">
        <dgm:presLayoutVars>
          <dgm:bulletEnabled val="1"/>
        </dgm:presLayoutVars>
      </dgm:prSet>
      <dgm:spPr/>
    </dgm:pt>
    <dgm:pt modelId="{010D3400-C1EC-2A40-9900-80E5BB238007}" type="pres">
      <dgm:prSet presAssocID="{26D98A87-995C-9144-9BBA-732324E5AD74}" presName="sibTrans" presStyleCnt="0"/>
      <dgm:spPr/>
    </dgm:pt>
    <dgm:pt modelId="{08FC10C2-772C-9249-B4F3-C5B8A80AD95B}" type="pres">
      <dgm:prSet presAssocID="{963EAB14-053E-A840-944B-66A936B8FA0D}" presName="node" presStyleLbl="node1" presStyleIdx="2" presStyleCnt="6">
        <dgm:presLayoutVars>
          <dgm:bulletEnabled val="1"/>
        </dgm:presLayoutVars>
      </dgm:prSet>
      <dgm:spPr/>
    </dgm:pt>
    <dgm:pt modelId="{CDD6F5AC-E8E6-324A-AF31-4051BC1ABEF4}" type="pres">
      <dgm:prSet presAssocID="{9D1055CA-7F5B-7949-B831-476856D7B102}" presName="sibTrans" presStyleCnt="0"/>
      <dgm:spPr/>
    </dgm:pt>
    <dgm:pt modelId="{C5A474E3-BD37-4940-8206-777F264BEF77}" type="pres">
      <dgm:prSet presAssocID="{F599244B-DF44-414C-B660-353CFA28C820}" presName="node" presStyleLbl="node1" presStyleIdx="3" presStyleCnt="6">
        <dgm:presLayoutVars>
          <dgm:bulletEnabled val="1"/>
        </dgm:presLayoutVars>
      </dgm:prSet>
      <dgm:spPr/>
    </dgm:pt>
    <dgm:pt modelId="{7001CFF9-4D80-0D4E-8BB5-B251AAAF16D2}" type="pres">
      <dgm:prSet presAssocID="{B0B9EDFF-439C-7144-883E-E1CE610C36B1}" presName="sibTrans" presStyleCnt="0"/>
      <dgm:spPr/>
    </dgm:pt>
    <dgm:pt modelId="{E9CFF2C1-1D8B-7F4E-BCF0-FF309A5D24B4}" type="pres">
      <dgm:prSet presAssocID="{1EDCA04B-0DFA-E444-ABAE-7376511E1AB1}" presName="node" presStyleLbl="node1" presStyleIdx="4" presStyleCnt="6">
        <dgm:presLayoutVars>
          <dgm:bulletEnabled val="1"/>
        </dgm:presLayoutVars>
      </dgm:prSet>
      <dgm:spPr/>
    </dgm:pt>
    <dgm:pt modelId="{4AFC0943-E459-B14D-9A97-FA37B0E21352}" type="pres">
      <dgm:prSet presAssocID="{5685BF55-A8F5-7044-8270-45482D8C14E9}" presName="sibTrans" presStyleCnt="0"/>
      <dgm:spPr/>
    </dgm:pt>
    <dgm:pt modelId="{FECED52A-DB30-304A-8FDA-7D30A0C339F9}" type="pres">
      <dgm:prSet presAssocID="{37367D67-ADA4-0C49-800F-B69B3F607986}" presName="node" presStyleLbl="node1" presStyleIdx="5" presStyleCnt="6">
        <dgm:presLayoutVars>
          <dgm:bulletEnabled val="1"/>
        </dgm:presLayoutVars>
      </dgm:prSet>
      <dgm:spPr/>
    </dgm:pt>
  </dgm:ptLst>
  <dgm:cxnLst>
    <dgm:cxn modelId="{F440D420-8DFB-8D4E-9BA8-82335CA28CB2}" srcId="{EEBA386D-D92B-6F4C-9A30-98461EC54854}" destId="{202E5FB3-7360-E143-BD07-29247FAC7AC8}" srcOrd="1" destOrd="0" parTransId="{86A08826-F263-4647-8912-D22FD21AD3EE}" sibTransId="{26D98A87-995C-9144-9BBA-732324E5AD74}"/>
    <dgm:cxn modelId="{1A1D8526-9CDF-F34A-B525-754D8595F6E6}" type="presOf" srcId="{963EAB14-053E-A840-944B-66A936B8FA0D}" destId="{08FC10C2-772C-9249-B4F3-C5B8A80AD95B}" srcOrd="0" destOrd="0" presId="urn:microsoft.com/office/officeart/2005/8/layout/default"/>
    <dgm:cxn modelId="{0B374B28-5C8B-F34A-B27C-37736EE1C685}" type="presOf" srcId="{29662B57-C245-7544-9485-3662929CF360}" destId="{8CE6EB37-21DF-654D-8790-07810FD7C345}" srcOrd="0" destOrd="0" presId="urn:microsoft.com/office/officeart/2005/8/layout/default"/>
    <dgm:cxn modelId="{58E56A28-93F2-6C45-A280-1092B70510FB}" type="presOf" srcId="{37367D67-ADA4-0C49-800F-B69B3F607986}" destId="{FECED52A-DB30-304A-8FDA-7D30A0C339F9}" srcOrd="0" destOrd="0" presId="urn:microsoft.com/office/officeart/2005/8/layout/default"/>
    <dgm:cxn modelId="{69952D2B-69D3-884D-A9B1-660130F4A278}" srcId="{EEBA386D-D92B-6F4C-9A30-98461EC54854}" destId="{29662B57-C245-7544-9485-3662929CF360}" srcOrd="0" destOrd="0" parTransId="{710FB9B7-4181-FD45-A21D-93227DA6E4C3}" sibTransId="{47E83247-9A19-6647-A62C-AFD96A4E54CD}"/>
    <dgm:cxn modelId="{BDC5753D-C17C-CF4F-A7BE-B8F51EE3CDFE}" type="presOf" srcId="{1EDCA04B-0DFA-E444-ABAE-7376511E1AB1}" destId="{E9CFF2C1-1D8B-7F4E-BCF0-FF309A5D24B4}" srcOrd="0" destOrd="0" presId="urn:microsoft.com/office/officeart/2005/8/layout/default"/>
    <dgm:cxn modelId="{971032A6-870D-3E42-967D-45E3A1D33B4B}" type="presOf" srcId="{F599244B-DF44-414C-B660-353CFA28C820}" destId="{C5A474E3-BD37-4940-8206-777F264BEF77}" srcOrd="0" destOrd="0" presId="urn:microsoft.com/office/officeart/2005/8/layout/default"/>
    <dgm:cxn modelId="{7FFAA0B3-ED9B-4641-ACD1-85D62950FC30}" srcId="{EEBA386D-D92B-6F4C-9A30-98461EC54854}" destId="{37367D67-ADA4-0C49-800F-B69B3F607986}" srcOrd="5" destOrd="0" parTransId="{4F7F7CEF-142D-D945-B1B1-8E242BDF7DA5}" sibTransId="{80D90B51-2FFE-5A4E-AE36-4749094A29AC}"/>
    <dgm:cxn modelId="{2B817AC6-2751-1B49-A09D-461ADAD8AF08}" srcId="{EEBA386D-D92B-6F4C-9A30-98461EC54854}" destId="{1EDCA04B-0DFA-E444-ABAE-7376511E1AB1}" srcOrd="4" destOrd="0" parTransId="{E72388C4-A0AE-1645-8C8B-189D6994F171}" sibTransId="{5685BF55-A8F5-7044-8270-45482D8C14E9}"/>
    <dgm:cxn modelId="{E144EEDA-47AA-1049-AF52-E5410A0183FB}" type="presOf" srcId="{EEBA386D-D92B-6F4C-9A30-98461EC54854}" destId="{1FA056E5-4DD9-B948-8BF2-6D307A947DD2}" srcOrd="0" destOrd="0" presId="urn:microsoft.com/office/officeart/2005/8/layout/default"/>
    <dgm:cxn modelId="{323989EF-18A0-0442-8AF7-F027956726E8}" srcId="{EEBA386D-D92B-6F4C-9A30-98461EC54854}" destId="{963EAB14-053E-A840-944B-66A936B8FA0D}" srcOrd="2" destOrd="0" parTransId="{CC581E94-A801-0E46-8BC9-CEA3A9F79421}" sibTransId="{9D1055CA-7F5B-7949-B831-476856D7B102}"/>
    <dgm:cxn modelId="{33BB1EF5-C2A1-5D40-906D-26594A00CC7E}" srcId="{EEBA386D-D92B-6F4C-9A30-98461EC54854}" destId="{F599244B-DF44-414C-B660-353CFA28C820}" srcOrd="3" destOrd="0" parTransId="{1ECA2750-50A8-E647-A7EE-600152D73BC2}" sibTransId="{B0B9EDFF-439C-7144-883E-E1CE610C36B1}"/>
    <dgm:cxn modelId="{9C46D3F9-BD6F-8B47-AD72-C55ED99061C0}" type="presOf" srcId="{202E5FB3-7360-E143-BD07-29247FAC7AC8}" destId="{02124D9E-EC7D-E642-9E5D-982CA486F3CF}" srcOrd="0" destOrd="0" presId="urn:microsoft.com/office/officeart/2005/8/layout/default"/>
    <dgm:cxn modelId="{FF911741-1757-BF42-959B-6FCBE4B31181}" type="presParOf" srcId="{1FA056E5-4DD9-B948-8BF2-6D307A947DD2}" destId="{8CE6EB37-21DF-654D-8790-07810FD7C345}" srcOrd="0" destOrd="0" presId="urn:microsoft.com/office/officeart/2005/8/layout/default"/>
    <dgm:cxn modelId="{E3F530FC-53F2-9E44-9DD0-B1AF777C6576}" type="presParOf" srcId="{1FA056E5-4DD9-B948-8BF2-6D307A947DD2}" destId="{005767E5-B165-9C48-A8EE-5919725C055A}" srcOrd="1" destOrd="0" presId="urn:microsoft.com/office/officeart/2005/8/layout/default"/>
    <dgm:cxn modelId="{444E1CEC-F53E-9743-81F6-B3C85EAEB6CD}" type="presParOf" srcId="{1FA056E5-4DD9-B948-8BF2-6D307A947DD2}" destId="{02124D9E-EC7D-E642-9E5D-982CA486F3CF}" srcOrd="2" destOrd="0" presId="urn:microsoft.com/office/officeart/2005/8/layout/default"/>
    <dgm:cxn modelId="{E84ECEDC-7A87-544F-A0B8-7B39F3C4A1FE}" type="presParOf" srcId="{1FA056E5-4DD9-B948-8BF2-6D307A947DD2}" destId="{010D3400-C1EC-2A40-9900-80E5BB238007}" srcOrd="3" destOrd="0" presId="urn:microsoft.com/office/officeart/2005/8/layout/default"/>
    <dgm:cxn modelId="{F027EEE1-A351-A442-AB3C-8EA6F697087D}" type="presParOf" srcId="{1FA056E5-4DD9-B948-8BF2-6D307A947DD2}" destId="{08FC10C2-772C-9249-B4F3-C5B8A80AD95B}" srcOrd="4" destOrd="0" presId="urn:microsoft.com/office/officeart/2005/8/layout/default"/>
    <dgm:cxn modelId="{875E2BD8-AFD3-DB49-9458-9E7A13BC9F3B}" type="presParOf" srcId="{1FA056E5-4DD9-B948-8BF2-6D307A947DD2}" destId="{CDD6F5AC-E8E6-324A-AF31-4051BC1ABEF4}" srcOrd="5" destOrd="0" presId="urn:microsoft.com/office/officeart/2005/8/layout/default"/>
    <dgm:cxn modelId="{BA667FA7-C2CB-C24C-BE64-A58935C43E0C}" type="presParOf" srcId="{1FA056E5-4DD9-B948-8BF2-6D307A947DD2}" destId="{C5A474E3-BD37-4940-8206-777F264BEF77}" srcOrd="6" destOrd="0" presId="urn:microsoft.com/office/officeart/2005/8/layout/default"/>
    <dgm:cxn modelId="{57C9A1F3-6B05-E747-BE9F-08909A77BA64}" type="presParOf" srcId="{1FA056E5-4DD9-B948-8BF2-6D307A947DD2}" destId="{7001CFF9-4D80-0D4E-8BB5-B251AAAF16D2}" srcOrd="7" destOrd="0" presId="urn:microsoft.com/office/officeart/2005/8/layout/default"/>
    <dgm:cxn modelId="{3B58FD39-DA30-D944-B988-FD2558741D4C}" type="presParOf" srcId="{1FA056E5-4DD9-B948-8BF2-6D307A947DD2}" destId="{E9CFF2C1-1D8B-7F4E-BCF0-FF309A5D24B4}" srcOrd="8" destOrd="0" presId="urn:microsoft.com/office/officeart/2005/8/layout/default"/>
    <dgm:cxn modelId="{9EBDC728-31D5-8547-96F3-B023D057E438}" type="presParOf" srcId="{1FA056E5-4DD9-B948-8BF2-6D307A947DD2}" destId="{4AFC0943-E459-B14D-9A97-FA37B0E21352}" srcOrd="9" destOrd="0" presId="urn:microsoft.com/office/officeart/2005/8/layout/default"/>
    <dgm:cxn modelId="{8838F65B-FDA9-C04F-9E0D-309678A47512}" type="presParOf" srcId="{1FA056E5-4DD9-B948-8BF2-6D307A947DD2}" destId="{FECED52A-DB30-304A-8FDA-7D30A0C339F9}"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1F5E93-94C2-994E-9721-0655BBC1208E}"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US"/>
        </a:p>
      </dgm:t>
    </dgm:pt>
    <dgm:pt modelId="{BBE35536-ABB2-D848-9BEC-09CBB382E2B6}">
      <dgm:prSet phldrT="[Text]"/>
      <dgm:spPr/>
      <dgm:t>
        <a:bodyPr/>
        <a:lstStyle/>
        <a:p>
          <a:r>
            <a:rPr lang="en-US" dirty="0"/>
            <a:t>Our student to faculty ratio is 15.3—the lowest of any public MPA program in Southern California</a:t>
          </a:r>
        </a:p>
      </dgm:t>
    </dgm:pt>
    <dgm:pt modelId="{FE0D5ED3-C212-6344-9954-36A81633F90F}" type="parTrans" cxnId="{6964919F-FBDC-DC4B-BA43-3AD935275E36}">
      <dgm:prSet/>
      <dgm:spPr/>
      <dgm:t>
        <a:bodyPr/>
        <a:lstStyle/>
        <a:p>
          <a:endParaRPr lang="en-US"/>
        </a:p>
      </dgm:t>
    </dgm:pt>
    <dgm:pt modelId="{3AE3F2AD-AA85-494E-8F80-91B3D21E1078}" type="sibTrans" cxnId="{6964919F-FBDC-DC4B-BA43-3AD935275E36}">
      <dgm:prSet/>
      <dgm:spPr/>
      <dgm:t>
        <a:bodyPr/>
        <a:lstStyle/>
        <a:p>
          <a:endParaRPr lang="en-US"/>
        </a:p>
      </dgm:t>
    </dgm:pt>
    <dgm:pt modelId="{FBB2E3EF-B187-694E-A1DB-C1590D4351AF}">
      <dgm:prSet phldrT="[Text]"/>
      <dgm:spPr/>
      <dgm:t>
        <a:bodyPr/>
        <a:lstStyle/>
        <a:p>
          <a:r>
            <a:rPr lang="en-US" dirty="0"/>
            <a:t>1,200+ Alumni in our network serving in all levels of government, as well as nonprofit and private sectors</a:t>
          </a:r>
        </a:p>
      </dgm:t>
    </dgm:pt>
    <dgm:pt modelId="{B5D654E1-F49C-0448-B396-32772AB64E51}" type="parTrans" cxnId="{D997E443-C672-8B40-8FB1-B8F3528148C5}">
      <dgm:prSet/>
      <dgm:spPr/>
      <dgm:t>
        <a:bodyPr/>
        <a:lstStyle/>
        <a:p>
          <a:endParaRPr lang="en-US"/>
        </a:p>
      </dgm:t>
    </dgm:pt>
    <dgm:pt modelId="{A6FE65B3-E09C-B64A-ACF9-3A20E135FE74}" type="sibTrans" cxnId="{D997E443-C672-8B40-8FB1-B8F3528148C5}">
      <dgm:prSet/>
      <dgm:spPr/>
      <dgm:t>
        <a:bodyPr/>
        <a:lstStyle/>
        <a:p>
          <a:endParaRPr lang="en-US"/>
        </a:p>
      </dgm:t>
    </dgm:pt>
    <dgm:pt modelId="{34D8AAF8-B633-2C47-9F1C-A57629702019}">
      <dgm:prSet/>
      <dgm:spPr/>
      <dgm:t>
        <a:bodyPr/>
        <a:lstStyle/>
        <a:p>
          <a:r>
            <a:rPr lang="en-US" dirty="0"/>
            <a:t>We are the most selective public MPA program in Southern California</a:t>
          </a:r>
        </a:p>
      </dgm:t>
    </dgm:pt>
    <dgm:pt modelId="{E789F0BB-D858-F743-B171-BBE1332EFD4F}" type="parTrans" cxnId="{E464E049-F612-E44D-AD25-BE497FCF0E4B}">
      <dgm:prSet/>
      <dgm:spPr/>
      <dgm:t>
        <a:bodyPr/>
        <a:lstStyle/>
        <a:p>
          <a:endParaRPr lang="en-US"/>
        </a:p>
      </dgm:t>
    </dgm:pt>
    <dgm:pt modelId="{329B0AE1-023E-2845-BB0A-DE251ABD952D}" type="sibTrans" cxnId="{E464E049-F612-E44D-AD25-BE497FCF0E4B}">
      <dgm:prSet/>
      <dgm:spPr/>
      <dgm:t>
        <a:bodyPr/>
        <a:lstStyle/>
        <a:p>
          <a:endParaRPr lang="en-US"/>
        </a:p>
      </dgm:t>
    </dgm:pt>
    <dgm:pt modelId="{3D79EBC2-8AFA-FB45-A60F-7D5EABD237A1}">
      <dgm:prSet phldrT="[Text]"/>
      <dgm:spPr/>
      <dgm:t>
        <a:bodyPr/>
        <a:lstStyle/>
        <a:p>
          <a:r>
            <a:rPr lang="en-US" dirty="0"/>
            <a:t>Continuously accredited by the Network of Schools of Public Policy, Affairs, and Administration (NASPAA) since 1983</a:t>
          </a:r>
        </a:p>
      </dgm:t>
    </dgm:pt>
    <dgm:pt modelId="{642A7366-FB0B-814B-A857-5D75ECF4BD9D}" type="parTrans" cxnId="{0CB33D57-2E71-1347-98A3-4300D234EC75}">
      <dgm:prSet/>
      <dgm:spPr/>
    </dgm:pt>
    <dgm:pt modelId="{94F0FAEE-B9F4-D548-9073-05002EF32250}" type="sibTrans" cxnId="{0CB33D57-2E71-1347-98A3-4300D234EC75}">
      <dgm:prSet/>
      <dgm:spPr/>
    </dgm:pt>
    <dgm:pt modelId="{F0290C13-DDFE-7B4F-984C-0EDF8D97CCD0}" type="pres">
      <dgm:prSet presAssocID="{0B1F5E93-94C2-994E-9721-0655BBC1208E}" presName="linear" presStyleCnt="0">
        <dgm:presLayoutVars>
          <dgm:dir/>
          <dgm:animLvl val="lvl"/>
          <dgm:resizeHandles val="exact"/>
        </dgm:presLayoutVars>
      </dgm:prSet>
      <dgm:spPr/>
    </dgm:pt>
    <dgm:pt modelId="{0D87E83E-7D77-E344-ABBF-BFEFD513852E}" type="pres">
      <dgm:prSet presAssocID="{34D8AAF8-B633-2C47-9F1C-A57629702019}" presName="parentLin" presStyleCnt="0"/>
      <dgm:spPr/>
    </dgm:pt>
    <dgm:pt modelId="{83B41FB4-1BDC-D349-A6C2-929C4FA0FF20}" type="pres">
      <dgm:prSet presAssocID="{34D8AAF8-B633-2C47-9F1C-A57629702019}" presName="parentLeftMargin" presStyleLbl="node1" presStyleIdx="0" presStyleCnt="4"/>
      <dgm:spPr/>
    </dgm:pt>
    <dgm:pt modelId="{36F253B1-AB1D-3947-A1BC-66E7CAE7AE52}" type="pres">
      <dgm:prSet presAssocID="{34D8AAF8-B633-2C47-9F1C-A57629702019}" presName="parentText" presStyleLbl="node1" presStyleIdx="0" presStyleCnt="4">
        <dgm:presLayoutVars>
          <dgm:chMax val="0"/>
          <dgm:bulletEnabled val="1"/>
        </dgm:presLayoutVars>
      </dgm:prSet>
      <dgm:spPr/>
    </dgm:pt>
    <dgm:pt modelId="{74FB3896-458E-434F-82DB-BDD0FB7C467A}" type="pres">
      <dgm:prSet presAssocID="{34D8AAF8-B633-2C47-9F1C-A57629702019}" presName="negativeSpace" presStyleCnt="0"/>
      <dgm:spPr/>
    </dgm:pt>
    <dgm:pt modelId="{62900B45-83C6-054E-BEA3-77A9849C6208}" type="pres">
      <dgm:prSet presAssocID="{34D8AAF8-B633-2C47-9F1C-A57629702019}" presName="childText" presStyleLbl="conFgAcc1" presStyleIdx="0" presStyleCnt="4">
        <dgm:presLayoutVars>
          <dgm:bulletEnabled val="1"/>
        </dgm:presLayoutVars>
      </dgm:prSet>
      <dgm:spPr/>
    </dgm:pt>
    <dgm:pt modelId="{9378BC27-8F0A-6F4F-9D1A-76AE9D4F3AA4}" type="pres">
      <dgm:prSet presAssocID="{329B0AE1-023E-2845-BB0A-DE251ABD952D}" presName="spaceBetweenRectangles" presStyleCnt="0"/>
      <dgm:spPr/>
    </dgm:pt>
    <dgm:pt modelId="{04639A77-DBC6-5A4B-AFFA-80CD8135B44D}" type="pres">
      <dgm:prSet presAssocID="{BBE35536-ABB2-D848-9BEC-09CBB382E2B6}" presName="parentLin" presStyleCnt="0"/>
      <dgm:spPr/>
    </dgm:pt>
    <dgm:pt modelId="{ADE819BB-4C05-7841-B22A-E2539261BBD8}" type="pres">
      <dgm:prSet presAssocID="{BBE35536-ABB2-D848-9BEC-09CBB382E2B6}" presName="parentLeftMargin" presStyleLbl="node1" presStyleIdx="0" presStyleCnt="4"/>
      <dgm:spPr/>
    </dgm:pt>
    <dgm:pt modelId="{396D30A5-85EF-5649-801C-6B5F0A3B9A91}" type="pres">
      <dgm:prSet presAssocID="{BBE35536-ABB2-D848-9BEC-09CBB382E2B6}" presName="parentText" presStyleLbl="node1" presStyleIdx="1" presStyleCnt="4">
        <dgm:presLayoutVars>
          <dgm:chMax val="0"/>
          <dgm:bulletEnabled val="1"/>
        </dgm:presLayoutVars>
      </dgm:prSet>
      <dgm:spPr/>
    </dgm:pt>
    <dgm:pt modelId="{DA94C44D-3D03-EA40-B923-C950C844351A}" type="pres">
      <dgm:prSet presAssocID="{BBE35536-ABB2-D848-9BEC-09CBB382E2B6}" presName="negativeSpace" presStyleCnt="0"/>
      <dgm:spPr/>
    </dgm:pt>
    <dgm:pt modelId="{73829647-6A44-8041-BC30-B4AC50783AAF}" type="pres">
      <dgm:prSet presAssocID="{BBE35536-ABB2-D848-9BEC-09CBB382E2B6}" presName="childText" presStyleLbl="conFgAcc1" presStyleIdx="1" presStyleCnt="4">
        <dgm:presLayoutVars>
          <dgm:bulletEnabled val="1"/>
        </dgm:presLayoutVars>
      </dgm:prSet>
      <dgm:spPr/>
    </dgm:pt>
    <dgm:pt modelId="{992FFA3F-3B29-D748-BEAC-FE092CDB2291}" type="pres">
      <dgm:prSet presAssocID="{3AE3F2AD-AA85-494E-8F80-91B3D21E1078}" presName="spaceBetweenRectangles" presStyleCnt="0"/>
      <dgm:spPr/>
    </dgm:pt>
    <dgm:pt modelId="{C6566A5A-0869-FE40-BA89-ABDE36840F9E}" type="pres">
      <dgm:prSet presAssocID="{FBB2E3EF-B187-694E-A1DB-C1590D4351AF}" presName="parentLin" presStyleCnt="0"/>
      <dgm:spPr/>
    </dgm:pt>
    <dgm:pt modelId="{F67B5C49-4EB0-CE4A-97B7-D26A5A111AA7}" type="pres">
      <dgm:prSet presAssocID="{FBB2E3EF-B187-694E-A1DB-C1590D4351AF}" presName="parentLeftMargin" presStyleLbl="node1" presStyleIdx="1" presStyleCnt="4"/>
      <dgm:spPr/>
    </dgm:pt>
    <dgm:pt modelId="{8026D9F2-B3DF-0E4E-8E76-4F11A4FFF025}" type="pres">
      <dgm:prSet presAssocID="{FBB2E3EF-B187-694E-A1DB-C1590D4351AF}" presName="parentText" presStyleLbl="node1" presStyleIdx="2" presStyleCnt="4">
        <dgm:presLayoutVars>
          <dgm:chMax val="0"/>
          <dgm:bulletEnabled val="1"/>
        </dgm:presLayoutVars>
      </dgm:prSet>
      <dgm:spPr/>
    </dgm:pt>
    <dgm:pt modelId="{C38E5942-1B39-6E4A-B212-519C536648DA}" type="pres">
      <dgm:prSet presAssocID="{FBB2E3EF-B187-694E-A1DB-C1590D4351AF}" presName="negativeSpace" presStyleCnt="0"/>
      <dgm:spPr/>
    </dgm:pt>
    <dgm:pt modelId="{E4A4B42D-CB67-494A-9ED6-7350368AFB71}" type="pres">
      <dgm:prSet presAssocID="{FBB2E3EF-B187-694E-A1DB-C1590D4351AF}" presName="childText" presStyleLbl="conFgAcc1" presStyleIdx="2" presStyleCnt="4">
        <dgm:presLayoutVars>
          <dgm:bulletEnabled val="1"/>
        </dgm:presLayoutVars>
      </dgm:prSet>
      <dgm:spPr/>
    </dgm:pt>
    <dgm:pt modelId="{16310D31-308C-B04E-AD2D-B52EC83C24FD}" type="pres">
      <dgm:prSet presAssocID="{A6FE65B3-E09C-B64A-ACF9-3A20E135FE74}" presName="spaceBetweenRectangles" presStyleCnt="0"/>
      <dgm:spPr/>
    </dgm:pt>
    <dgm:pt modelId="{3867BAE0-2672-D244-A882-27A5BB6FF726}" type="pres">
      <dgm:prSet presAssocID="{3D79EBC2-8AFA-FB45-A60F-7D5EABD237A1}" presName="parentLin" presStyleCnt="0"/>
      <dgm:spPr/>
    </dgm:pt>
    <dgm:pt modelId="{50B33710-D5EB-ED44-9BBF-C3CE3B820AA2}" type="pres">
      <dgm:prSet presAssocID="{3D79EBC2-8AFA-FB45-A60F-7D5EABD237A1}" presName="parentLeftMargin" presStyleLbl="node1" presStyleIdx="2" presStyleCnt="4"/>
      <dgm:spPr/>
    </dgm:pt>
    <dgm:pt modelId="{57A5BF2B-DFFE-024F-82B6-1DF6EEC5FDB1}" type="pres">
      <dgm:prSet presAssocID="{3D79EBC2-8AFA-FB45-A60F-7D5EABD237A1}" presName="parentText" presStyleLbl="node1" presStyleIdx="3" presStyleCnt="4">
        <dgm:presLayoutVars>
          <dgm:chMax val="0"/>
          <dgm:bulletEnabled val="1"/>
        </dgm:presLayoutVars>
      </dgm:prSet>
      <dgm:spPr/>
    </dgm:pt>
    <dgm:pt modelId="{69AC8F8E-BD98-2A43-A72F-8A27EC26A494}" type="pres">
      <dgm:prSet presAssocID="{3D79EBC2-8AFA-FB45-A60F-7D5EABD237A1}" presName="negativeSpace" presStyleCnt="0"/>
      <dgm:spPr/>
    </dgm:pt>
    <dgm:pt modelId="{89D54DEE-8B80-8C47-9408-13CB58F998B3}" type="pres">
      <dgm:prSet presAssocID="{3D79EBC2-8AFA-FB45-A60F-7D5EABD237A1}" presName="childText" presStyleLbl="conFgAcc1" presStyleIdx="3" presStyleCnt="4">
        <dgm:presLayoutVars>
          <dgm:bulletEnabled val="1"/>
        </dgm:presLayoutVars>
      </dgm:prSet>
      <dgm:spPr/>
    </dgm:pt>
  </dgm:ptLst>
  <dgm:cxnLst>
    <dgm:cxn modelId="{D997E443-C672-8B40-8FB1-B8F3528148C5}" srcId="{0B1F5E93-94C2-994E-9721-0655BBC1208E}" destId="{FBB2E3EF-B187-694E-A1DB-C1590D4351AF}" srcOrd="2" destOrd="0" parTransId="{B5D654E1-F49C-0448-B396-32772AB64E51}" sibTransId="{A6FE65B3-E09C-B64A-ACF9-3A20E135FE74}"/>
    <dgm:cxn modelId="{E464E049-F612-E44D-AD25-BE497FCF0E4B}" srcId="{0B1F5E93-94C2-994E-9721-0655BBC1208E}" destId="{34D8AAF8-B633-2C47-9F1C-A57629702019}" srcOrd="0" destOrd="0" parTransId="{E789F0BB-D858-F743-B171-BBE1332EFD4F}" sibTransId="{329B0AE1-023E-2845-BB0A-DE251ABD952D}"/>
    <dgm:cxn modelId="{0CB33D57-2E71-1347-98A3-4300D234EC75}" srcId="{0B1F5E93-94C2-994E-9721-0655BBC1208E}" destId="{3D79EBC2-8AFA-FB45-A60F-7D5EABD237A1}" srcOrd="3" destOrd="0" parTransId="{642A7366-FB0B-814B-A857-5D75ECF4BD9D}" sibTransId="{94F0FAEE-B9F4-D548-9073-05002EF32250}"/>
    <dgm:cxn modelId="{734C2F6B-6030-6B42-9D8C-494310F5C5DE}" type="presOf" srcId="{0B1F5E93-94C2-994E-9721-0655BBC1208E}" destId="{F0290C13-DDFE-7B4F-984C-0EDF8D97CCD0}" srcOrd="0" destOrd="0" presId="urn:microsoft.com/office/officeart/2005/8/layout/list1"/>
    <dgm:cxn modelId="{0B060376-9319-2B40-9BD6-C695C88A3D0E}" type="presOf" srcId="{34D8AAF8-B633-2C47-9F1C-A57629702019}" destId="{83B41FB4-1BDC-D349-A6C2-929C4FA0FF20}" srcOrd="0" destOrd="0" presId="urn:microsoft.com/office/officeart/2005/8/layout/list1"/>
    <dgm:cxn modelId="{4BF89A7A-F888-EC4F-A0F2-FA430648EC9C}" type="presOf" srcId="{34D8AAF8-B633-2C47-9F1C-A57629702019}" destId="{36F253B1-AB1D-3947-A1BC-66E7CAE7AE52}" srcOrd="1" destOrd="0" presId="urn:microsoft.com/office/officeart/2005/8/layout/list1"/>
    <dgm:cxn modelId="{86B54C9E-5726-8E42-B98F-07E7A43759F7}" type="presOf" srcId="{FBB2E3EF-B187-694E-A1DB-C1590D4351AF}" destId="{F67B5C49-4EB0-CE4A-97B7-D26A5A111AA7}" srcOrd="0" destOrd="0" presId="urn:microsoft.com/office/officeart/2005/8/layout/list1"/>
    <dgm:cxn modelId="{6964919F-FBDC-DC4B-BA43-3AD935275E36}" srcId="{0B1F5E93-94C2-994E-9721-0655BBC1208E}" destId="{BBE35536-ABB2-D848-9BEC-09CBB382E2B6}" srcOrd="1" destOrd="0" parTransId="{FE0D5ED3-C212-6344-9954-36A81633F90F}" sibTransId="{3AE3F2AD-AA85-494E-8F80-91B3D21E1078}"/>
    <dgm:cxn modelId="{A45945AE-60B8-1547-A12F-986B044804F5}" type="presOf" srcId="{BBE35536-ABB2-D848-9BEC-09CBB382E2B6}" destId="{396D30A5-85EF-5649-801C-6B5F0A3B9A91}" srcOrd="1" destOrd="0" presId="urn:microsoft.com/office/officeart/2005/8/layout/list1"/>
    <dgm:cxn modelId="{F3476FAF-9EFC-494D-B9DE-C8ED5B41C929}" type="presOf" srcId="{BBE35536-ABB2-D848-9BEC-09CBB382E2B6}" destId="{ADE819BB-4C05-7841-B22A-E2539261BBD8}" srcOrd="0" destOrd="0" presId="urn:microsoft.com/office/officeart/2005/8/layout/list1"/>
    <dgm:cxn modelId="{990492D3-B402-6445-A28A-B3525024FBAD}" type="presOf" srcId="{FBB2E3EF-B187-694E-A1DB-C1590D4351AF}" destId="{8026D9F2-B3DF-0E4E-8E76-4F11A4FFF025}" srcOrd="1" destOrd="0" presId="urn:microsoft.com/office/officeart/2005/8/layout/list1"/>
    <dgm:cxn modelId="{40271DE8-944A-C048-8984-04B3DEDF0FAD}" type="presOf" srcId="{3D79EBC2-8AFA-FB45-A60F-7D5EABD237A1}" destId="{50B33710-D5EB-ED44-9BBF-C3CE3B820AA2}" srcOrd="0" destOrd="0" presId="urn:microsoft.com/office/officeart/2005/8/layout/list1"/>
    <dgm:cxn modelId="{39B3EDF0-5158-AB4D-9485-29E9877CC448}" type="presOf" srcId="{3D79EBC2-8AFA-FB45-A60F-7D5EABD237A1}" destId="{57A5BF2B-DFFE-024F-82B6-1DF6EEC5FDB1}" srcOrd="1" destOrd="0" presId="urn:microsoft.com/office/officeart/2005/8/layout/list1"/>
    <dgm:cxn modelId="{657C5C39-2AEF-384C-ACC0-BCEFAE5D2790}" type="presParOf" srcId="{F0290C13-DDFE-7B4F-984C-0EDF8D97CCD0}" destId="{0D87E83E-7D77-E344-ABBF-BFEFD513852E}" srcOrd="0" destOrd="0" presId="urn:microsoft.com/office/officeart/2005/8/layout/list1"/>
    <dgm:cxn modelId="{7F5CF27A-B367-F744-9920-1822E9E89628}" type="presParOf" srcId="{0D87E83E-7D77-E344-ABBF-BFEFD513852E}" destId="{83B41FB4-1BDC-D349-A6C2-929C4FA0FF20}" srcOrd="0" destOrd="0" presId="urn:microsoft.com/office/officeart/2005/8/layout/list1"/>
    <dgm:cxn modelId="{17382C1B-7181-434E-A8CD-28D94E658A82}" type="presParOf" srcId="{0D87E83E-7D77-E344-ABBF-BFEFD513852E}" destId="{36F253B1-AB1D-3947-A1BC-66E7CAE7AE52}" srcOrd="1" destOrd="0" presId="urn:microsoft.com/office/officeart/2005/8/layout/list1"/>
    <dgm:cxn modelId="{8A6DE85C-C951-1B4E-918F-C0D195A09391}" type="presParOf" srcId="{F0290C13-DDFE-7B4F-984C-0EDF8D97CCD0}" destId="{74FB3896-458E-434F-82DB-BDD0FB7C467A}" srcOrd="1" destOrd="0" presId="urn:microsoft.com/office/officeart/2005/8/layout/list1"/>
    <dgm:cxn modelId="{A539B9FB-CB97-394C-A526-822937821539}" type="presParOf" srcId="{F0290C13-DDFE-7B4F-984C-0EDF8D97CCD0}" destId="{62900B45-83C6-054E-BEA3-77A9849C6208}" srcOrd="2" destOrd="0" presId="urn:microsoft.com/office/officeart/2005/8/layout/list1"/>
    <dgm:cxn modelId="{2E092A70-2A01-194D-BE4C-7DC2E72FCFA8}" type="presParOf" srcId="{F0290C13-DDFE-7B4F-984C-0EDF8D97CCD0}" destId="{9378BC27-8F0A-6F4F-9D1A-76AE9D4F3AA4}" srcOrd="3" destOrd="0" presId="urn:microsoft.com/office/officeart/2005/8/layout/list1"/>
    <dgm:cxn modelId="{6D3DCD95-C2C1-FD44-AEF0-0E83487B726D}" type="presParOf" srcId="{F0290C13-DDFE-7B4F-984C-0EDF8D97CCD0}" destId="{04639A77-DBC6-5A4B-AFFA-80CD8135B44D}" srcOrd="4" destOrd="0" presId="urn:microsoft.com/office/officeart/2005/8/layout/list1"/>
    <dgm:cxn modelId="{AD74AF52-1EA4-1646-9141-80C61C374C80}" type="presParOf" srcId="{04639A77-DBC6-5A4B-AFFA-80CD8135B44D}" destId="{ADE819BB-4C05-7841-B22A-E2539261BBD8}" srcOrd="0" destOrd="0" presId="urn:microsoft.com/office/officeart/2005/8/layout/list1"/>
    <dgm:cxn modelId="{8BCD9EE3-B4B2-D649-BD68-A32DB0439B9D}" type="presParOf" srcId="{04639A77-DBC6-5A4B-AFFA-80CD8135B44D}" destId="{396D30A5-85EF-5649-801C-6B5F0A3B9A91}" srcOrd="1" destOrd="0" presId="urn:microsoft.com/office/officeart/2005/8/layout/list1"/>
    <dgm:cxn modelId="{D9ABB484-F1CA-E844-A14B-95B48415476C}" type="presParOf" srcId="{F0290C13-DDFE-7B4F-984C-0EDF8D97CCD0}" destId="{DA94C44D-3D03-EA40-B923-C950C844351A}" srcOrd="5" destOrd="0" presId="urn:microsoft.com/office/officeart/2005/8/layout/list1"/>
    <dgm:cxn modelId="{39E56181-B3C5-E345-A03F-E59E0262D4C3}" type="presParOf" srcId="{F0290C13-DDFE-7B4F-984C-0EDF8D97CCD0}" destId="{73829647-6A44-8041-BC30-B4AC50783AAF}" srcOrd="6" destOrd="0" presId="urn:microsoft.com/office/officeart/2005/8/layout/list1"/>
    <dgm:cxn modelId="{B2506D5B-7085-2C48-9FB2-AD1883E31367}" type="presParOf" srcId="{F0290C13-DDFE-7B4F-984C-0EDF8D97CCD0}" destId="{992FFA3F-3B29-D748-BEAC-FE092CDB2291}" srcOrd="7" destOrd="0" presId="urn:microsoft.com/office/officeart/2005/8/layout/list1"/>
    <dgm:cxn modelId="{2709F701-7560-7B40-902F-7E0D31540EFF}" type="presParOf" srcId="{F0290C13-DDFE-7B4F-984C-0EDF8D97CCD0}" destId="{C6566A5A-0869-FE40-BA89-ABDE36840F9E}" srcOrd="8" destOrd="0" presId="urn:microsoft.com/office/officeart/2005/8/layout/list1"/>
    <dgm:cxn modelId="{8C84D478-C512-284E-B185-8F9846DB5F3E}" type="presParOf" srcId="{C6566A5A-0869-FE40-BA89-ABDE36840F9E}" destId="{F67B5C49-4EB0-CE4A-97B7-D26A5A111AA7}" srcOrd="0" destOrd="0" presId="urn:microsoft.com/office/officeart/2005/8/layout/list1"/>
    <dgm:cxn modelId="{E9FEAC58-63F7-0D49-99ED-7AFCA97C518A}" type="presParOf" srcId="{C6566A5A-0869-FE40-BA89-ABDE36840F9E}" destId="{8026D9F2-B3DF-0E4E-8E76-4F11A4FFF025}" srcOrd="1" destOrd="0" presId="urn:microsoft.com/office/officeart/2005/8/layout/list1"/>
    <dgm:cxn modelId="{49F2F987-7C04-1845-8A26-9A9E917AB15C}" type="presParOf" srcId="{F0290C13-DDFE-7B4F-984C-0EDF8D97CCD0}" destId="{C38E5942-1B39-6E4A-B212-519C536648DA}" srcOrd="9" destOrd="0" presId="urn:microsoft.com/office/officeart/2005/8/layout/list1"/>
    <dgm:cxn modelId="{51076735-B6FA-AA44-B2E2-3A91E3452D8C}" type="presParOf" srcId="{F0290C13-DDFE-7B4F-984C-0EDF8D97CCD0}" destId="{E4A4B42D-CB67-494A-9ED6-7350368AFB71}" srcOrd="10" destOrd="0" presId="urn:microsoft.com/office/officeart/2005/8/layout/list1"/>
    <dgm:cxn modelId="{10B3C7DE-2209-EB44-91D1-37D41B861F90}" type="presParOf" srcId="{F0290C13-DDFE-7B4F-984C-0EDF8D97CCD0}" destId="{16310D31-308C-B04E-AD2D-B52EC83C24FD}" srcOrd="11" destOrd="0" presId="urn:microsoft.com/office/officeart/2005/8/layout/list1"/>
    <dgm:cxn modelId="{5B20A2DC-4094-9544-8FD7-737A53A9EAE7}" type="presParOf" srcId="{F0290C13-DDFE-7B4F-984C-0EDF8D97CCD0}" destId="{3867BAE0-2672-D244-A882-27A5BB6FF726}" srcOrd="12" destOrd="0" presId="urn:microsoft.com/office/officeart/2005/8/layout/list1"/>
    <dgm:cxn modelId="{BBFA88BE-0FD5-4448-B62E-2064FFE881DE}" type="presParOf" srcId="{3867BAE0-2672-D244-A882-27A5BB6FF726}" destId="{50B33710-D5EB-ED44-9BBF-C3CE3B820AA2}" srcOrd="0" destOrd="0" presId="urn:microsoft.com/office/officeart/2005/8/layout/list1"/>
    <dgm:cxn modelId="{FDEDB8B4-0271-5C47-89CD-4D7BD2FEE2A1}" type="presParOf" srcId="{3867BAE0-2672-D244-A882-27A5BB6FF726}" destId="{57A5BF2B-DFFE-024F-82B6-1DF6EEC5FDB1}" srcOrd="1" destOrd="0" presId="urn:microsoft.com/office/officeart/2005/8/layout/list1"/>
    <dgm:cxn modelId="{E98C8552-5369-7545-A4BE-422E114D0365}" type="presParOf" srcId="{F0290C13-DDFE-7B4F-984C-0EDF8D97CCD0}" destId="{69AC8F8E-BD98-2A43-A72F-8A27EC26A494}" srcOrd="13" destOrd="0" presId="urn:microsoft.com/office/officeart/2005/8/layout/list1"/>
    <dgm:cxn modelId="{28422709-F56D-5E44-B503-A71BE5E516BA}" type="presParOf" srcId="{F0290C13-DDFE-7B4F-984C-0EDF8D97CCD0}" destId="{89D54DEE-8B80-8C47-9408-13CB58F998B3}"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FD318E2-0183-2F4E-A7A9-1A44CCAAF1B3}" type="doc">
      <dgm:prSet loTypeId="urn:microsoft.com/office/officeart/2005/8/layout/cycle3" loCatId="" qsTypeId="urn:microsoft.com/office/officeart/2005/8/quickstyle/simple5" qsCatId="simple" csTypeId="urn:microsoft.com/office/officeart/2005/8/colors/accent2_2" csCatId="accent2" phldr="1"/>
      <dgm:spPr/>
      <dgm:t>
        <a:bodyPr/>
        <a:lstStyle/>
        <a:p>
          <a:endParaRPr lang="en-US"/>
        </a:p>
      </dgm:t>
    </dgm:pt>
    <dgm:pt modelId="{38469452-84EE-5A40-9337-CA432C37E2BD}">
      <dgm:prSet phldrT="[Text]"/>
      <dgm:spPr/>
      <dgm:t>
        <a:bodyPr/>
        <a:lstStyle/>
        <a:p>
          <a:r>
            <a:rPr lang="en-US" dirty="0"/>
            <a:t>Inputs</a:t>
          </a:r>
        </a:p>
      </dgm:t>
    </dgm:pt>
    <dgm:pt modelId="{D5090BDD-803A-C840-8F53-40A5446C6B2B}" type="parTrans" cxnId="{FEA20F46-FB0C-D74F-84A7-0B3E8BAE4701}">
      <dgm:prSet/>
      <dgm:spPr/>
      <dgm:t>
        <a:bodyPr/>
        <a:lstStyle/>
        <a:p>
          <a:endParaRPr lang="en-US"/>
        </a:p>
      </dgm:t>
    </dgm:pt>
    <dgm:pt modelId="{B5045723-AAE3-6C48-A079-BAC11D8D712A}" type="sibTrans" cxnId="{FEA20F46-FB0C-D74F-84A7-0B3E8BAE4701}">
      <dgm:prSet/>
      <dgm:spPr/>
      <dgm:t>
        <a:bodyPr/>
        <a:lstStyle/>
        <a:p>
          <a:endParaRPr lang="en-US"/>
        </a:p>
      </dgm:t>
    </dgm:pt>
    <dgm:pt modelId="{22F89EC8-FA6E-D342-9160-3652A8A7EC4A}">
      <dgm:prSet phldrT="[Text]"/>
      <dgm:spPr/>
      <dgm:t>
        <a:bodyPr/>
        <a:lstStyle/>
        <a:p>
          <a:r>
            <a:rPr lang="en-US" dirty="0"/>
            <a:t>Mission</a:t>
          </a:r>
        </a:p>
      </dgm:t>
    </dgm:pt>
    <dgm:pt modelId="{4ADFEAC8-C3B5-E440-98AC-2DD17B2240A6}" type="parTrans" cxnId="{EB42E0F5-0FD4-2B4E-9302-56FBDB522BA4}">
      <dgm:prSet/>
      <dgm:spPr/>
      <dgm:t>
        <a:bodyPr/>
        <a:lstStyle/>
        <a:p>
          <a:endParaRPr lang="en-US"/>
        </a:p>
      </dgm:t>
    </dgm:pt>
    <dgm:pt modelId="{DC541661-6087-C141-B1AC-48B19136B5A6}" type="sibTrans" cxnId="{EB42E0F5-0FD4-2B4E-9302-56FBDB522BA4}">
      <dgm:prSet/>
      <dgm:spPr/>
      <dgm:t>
        <a:bodyPr/>
        <a:lstStyle/>
        <a:p>
          <a:endParaRPr lang="en-US"/>
        </a:p>
      </dgm:t>
    </dgm:pt>
    <dgm:pt modelId="{C410C888-A187-A84C-A318-661523FED219}">
      <dgm:prSet phldrT="[Text]"/>
      <dgm:spPr/>
      <dgm:t>
        <a:bodyPr/>
        <a:lstStyle/>
        <a:p>
          <a:r>
            <a:rPr lang="en-US" dirty="0"/>
            <a:t>Outputs</a:t>
          </a:r>
        </a:p>
      </dgm:t>
    </dgm:pt>
    <dgm:pt modelId="{66B4ECB3-1BDD-AB45-A270-36CE5E81C9F4}" type="parTrans" cxnId="{CB5C0C75-C908-644C-AD13-C0B1A37AB007}">
      <dgm:prSet/>
      <dgm:spPr/>
      <dgm:t>
        <a:bodyPr/>
        <a:lstStyle/>
        <a:p>
          <a:endParaRPr lang="en-US"/>
        </a:p>
      </dgm:t>
    </dgm:pt>
    <dgm:pt modelId="{DE7D8B67-00BC-4741-895C-F20AA157CD93}" type="sibTrans" cxnId="{CB5C0C75-C908-644C-AD13-C0B1A37AB007}">
      <dgm:prSet/>
      <dgm:spPr/>
      <dgm:t>
        <a:bodyPr/>
        <a:lstStyle/>
        <a:p>
          <a:endParaRPr lang="en-US"/>
        </a:p>
      </dgm:t>
    </dgm:pt>
    <dgm:pt modelId="{728A763F-3FD8-0F47-B4CC-2C82C850B351}">
      <dgm:prSet phldrT="[Text]"/>
      <dgm:spPr/>
      <dgm:t>
        <a:bodyPr/>
        <a:lstStyle/>
        <a:p>
          <a:r>
            <a:rPr lang="en-US" dirty="0"/>
            <a:t>Outcomes</a:t>
          </a:r>
        </a:p>
      </dgm:t>
    </dgm:pt>
    <dgm:pt modelId="{21222F3D-8D46-2145-B4BB-82FA85F9D9BC}" type="parTrans" cxnId="{7A5C402A-615F-F941-A38B-9D00F688299F}">
      <dgm:prSet/>
      <dgm:spPr/>
      <dgm:t>
        <a:bodyPr/>
        <a:lstStyle/>
        <a:p>
          <a:endParaRPr lang="en-US"/>
        </a:p>
      </dgm:t>
    </dgm:pt>
    <dgm:pt modelId="{59493E09-FC2C-E243-B3C7-C9E791B33CAC}" type="sibTrans" cxnId="{7A5C402A-615F-F941-A38B-9D00F688299F}">
      <dgm:prSet/>
      <dgm:spPr/>
      <dgm:t>
        <a:bodyPr/>
        <a:lstStyle/>
        <a:p>
          <a:endParaRPr lang="en-US"/>
        </a:p>
      </dgm:t>
    </dgm:pt>
    <dgm:pt modelId="{5DED4992-279B-7A46-A083-19B0EF528A3D}">
      <dgm:prSet phldrT="[Text]"/>
      <dgm:spPr/>
      <dgm:t>
        <a:bodyPr/>
        <a:lstStyle/>
        <a:p>
          <a:r>
            <a:rPr lang="en-US" dirty="0"/>
            <a:t>Impact</a:t>
          </a:r>
        </a:p>
      </dgm:t>
    </dgm:pt>
    <dgm:pt modelId="{FC0446CA-7ABA-6449-B925-9B9E4F55FB98}" type="parTrans" cxnId="{B8AD50B8-A018-C94C-96AA-14B5A3F543F4}">
      <dgm:prSet/>
      <dgm:spPr/>
      <dgm:t>
        <a:bodyPr/>
        <a:lstStyle/>
        <a:p>
          <a:endParaRPr lang="en-US"/>
        </a:p>
      </dgm:t>
    </dgm:pt>
    <dgm:pt modelId="{DE8E65FF-AA06-634B-AD1D-FA2D56A2D470}" type="sibTrans" cxnId="{B8AD50B8-A018-C94C-96AA-14B5A3F543F4}">
      <dgm:prSet/>
      <dgm:spPr/>
      <dgm:t>
        <a:bodyPr/>
        <a:lstStyle/>
        <a:p>
          <a:endParaRPr lang="en-US"/>
        </a:p>
      </dgm:t>
    </dgm:pt>
    <dgm:pt modelId="{05D28069-B5BF-6048-A3BA-05B08CC239B7}">
      <dgm:prSet phldrT="[Text]"/>
      <dgm:spPr/>
      <dgm:t>
        <a:bodyPr/>
        <a:lstStyle/>
        <a:p>
          <a:r>
            <a:rPr lang="en-US" dirty="0"/>
            <a:t>Goals</a:t>
          </a:r>
        </a:p>
      </dgm:t>
    </dgm:pt>
    <dgm:pt modelId="{7C4A5D30-61CE-E64D-B298-16164281A9E4}" type="parTrans" cxnId="{C8EEA1D6-7C06-504E-AE12-CC03F2A10450}">
      <dgm:prSet/>
      <dgm:spPr/>
      <dgm:t>
        <a:bodyPr/>
        <a:lstStyle/>
        <a:p>
          <a:endParaRPr lang="en-US"/>
        </a:p>
      </dgm:t>
    </dgm:pt>
    <dgm:pt modelId="{0A03E8EA-D2A6-CC42-89EC-09FA37AD6186}" type="sibTrans" cxnId="{C8EEA1D6-7C06-504E-AE12-CC03F2A10450}">
      <dgm:prSet/>
      <dgm:spPr/>
      <dgm:t>
        <a:bodyPr/>
        <a:lstStyle/>
        <a:p>
          <a:endParaRPr lang="en-US"/>
        </a:p>
      </dgm:t>
    </dgm:pt>
    <dgm:pt modelId="{C11068DD-B287-FD4C-933F-D71B766CE6D8}">
      <dgm:prSet phldrT="[Text]"/>
      <dgm:spPr/>
      <dgm:t>
        <a:bodyPr/>
        <a:lstStyle/>
        <a:p>
          <a:r>
            <a:rPr lang="en-US" dirty="0"/>
            <a:t>Activities</a:t>
          </a:r>
        </a:p>
      </dgm:t>
    </dgm:pt>
    <dgm:pt modelId="{9548CE0B-BB29-164C-BA81-350FB91CD0F4}" type="parTrans" cxnId="{9C74E3BF-FE98-A347-8008-9C5B09BB41A1}">
      <dgm:prSet/>
      <dgm:spPr/>
      <dgm:t>
        <a:bodyPr/>
        <a:lstStyle/>
        <a:p>
          <a:endParaRPr lang="en-US"/>
        </a:p>
      </dgm:t>
    </dgm:pt>
    <dgm:pt modelId="{886C51DF-8888-8648-BF8A-B06062210BC5}" type="sibTrans" cxnId="{9C74E3BF-FE98-A347-8008-9C5B09BB41A1}">
      <dgm:prSet/>
      <dgm:spPr/>
      <dgm:t>
        <a:bodyPr/>
        <a:lstStyle/>
        <a:p>
          <a:endParaRPr lang="en-US"/>
        </a:p>
      </dgm:t>
    </dgm:pt>
    <dgm:pt modelId="{1E87B01B-7A3D-C440-B6BA-3A47165CF6F4}" type="pres">
      <dgm:prSet presAssocID="{4FD318E2-0183-2F4E-A7A9-1A44CCAAF1B3}" presName="Name0" presStyleCnt="0">
        <dgm:presLayoutVars>
          <dgm:dir/>
          <dgm:resizeHandles val="exact"/>
        </dgm:presLayoutVars>
      </dgm:prSet>
      <dgm:spPr/>
    </dgm:pt>
    <dgm:pt modelId="{8A10DB8F-502A-9E43-9A85-4F05A8B3634F}" type="pres">
      <dgm:prSet presAssocID="{4FD318E2-0183-2F4E-A7A9-1A44CCAAF1B3}" presName="cycle" presStyleCnt="0"/>
      <dgm:spPr/>
    </dgm:pt>
    <dgm:pt modelId="{53D18C3F-6CE7-5442-A0B8-FEFD78D15FA7}" type="pres">
      <dgm:prSet presAssocID="{38469452-84EE-5A40-9337-CA432C37E2BD}" presName="nodeFirstNode" presStyleLbl="node1" presStyleIdx="0" presStyleCnt="7">
        <dgm:presLayoutVars>
          <dgm:bulletEnabled val="1"/>
        </dgm:presLayoutVars>
      </dgm:prSet>
      <dgm:spPr/>
    </dgm:pt>
    <dgm:pt modelId="{13673664-10DD-1547-A03A-2099C5001BF0}" type="pres">
      <dgm:prSet presAssocID="{B5045723-AAE3-6C48-A079-BAC11D8D712A}" presName="sibTransFirstNode" presStyleLbl="bgShp" presStyleIdx="0" presStyleCnt="1"/>
      <dgm:spPr/>
    </dgm:pt>
    <dgm:pt modelId="{8F3F50BC-86DA-A94B-B57A-004489DBA501}" type="pres">
      <dgm:prSet presAssocID="{22F89EC8-FA6E-D342-9160-3652A8A7EC4A}" presName="nodeFollowingNodes" presStyleLbl="node1" presStyleIdx="1" presStyleCnt="7">
        <dgm:presLayoutVars>
          <dgm:bulletEnabled val="1"/>
        </dgm:presLayoutVars>
      </dgm:prSet>
      <dgm:spPr/>
    </dgm:pt>
    <dgm:pt modelId="{FE4F0CDE-AF86-C040-A6DD-2A7CF8B2048B}" type="pres">
      <dgm:prSet presAssocID="{05D28069-B5BF-6048-A3BA-05B08CC239B7}" presName="nodeFollowingNodes" presStyleLbl="node1" presStyleIdx="2" presStyleCnt="7">
        <dgm:presLayoutVars>
          <dgm:bulletEnabled val="1"/>
        </dgm:presLayoutVars>
      </dgm:prSet>
      <dgm:spPr/>
    </dgm:pt>
    <dgm:pt modelId="{B4025400-7C62-5447-9D00-BE4C95BB15B8}" type="pres">
      <dgm:prSet presAssocID="{C11068DD-B287-FD4C-933F-D71B766CE6D8}" presName="nodeFollowingNodes" presStyleLbl="node1" presStyleIdx="3" presStyleCnt="7">
        <dgm:presLayoutVars>
          <dgm:bulletEnabled val="1"/>
        </dgm:presLayoutVars>
      </dgm:prSet>
      <dgm:spPr/>
    </dgm:pt>
    <dgm:pt modelId="{9558D490-2D46-044C-AF79-877107BB3EC7}" type="pres">
      <dgm:prSet presAssocID="{C410C888-A187-A84C-A318-661523FED219}" presName="nodeFollowingNodes" presStyleLbl="node1" presStyleIdx="4" presStyleCnt="7">
        <dgm:presLayoutVars>
          <dgm:bulletEnabled val="1"/>
        </dgm:presLayoutVars>
      </dgm:prSet>
      <dgm:spPr/>
    </dgm:pt>
    <dgm:pt modelId="{5FD9C340-B801-5643-8CB2-16B52A6DBA80}" type="pres">
      <dgm:prSet presAssocID="{728A763F-3FD8-0F47-B4CC-2C82C850B351}" presName="nodeFollowingNodes" presStyleLbl="node1" presStyleIdx="5" presStyleCnt="7">
        <dgm:presLayoutVars>
          <dgm:bulletEnabled val="1"/>
        </dgm:presLayoutVars>
      </dgm:prSet>
      <dgm:spPr/>
    </dgm:pt>
    <dgm:pt modelId="{7B27C421-F16D-A740-96F2-345A9BCE1638}" type="pres">
      <dgm:prSet presAssocID="{5DED4992-279B-7A46-A083-19B0EF528A3D}" presName="nodeFollowingNodes" presStyleLbl="node1" presStyleIdx="6" presStyleCnt="7">
        <dgm:presLayoutVars>
          <dgm:bulletEnabled val="1"/>
        </dgm:presLayoutVars>
      </dgm:prSet>
      <dgm:spPr/>
    </dgm:pt>
  </dgm:ptLst>
  <dgm:cxnLst>
    <dgm:cxn modelId="{6A025928-656E-6048-BE30-DAE53F0221B7}" type="presOf" srcId="{5DED4992-279B-7A46-A083-19B0EF528A3D}" destId="{7B27C421-F16D-A740-96F2-345A9BCE1638}" srcOrd="0" destOrd="0" presId="urn:microsoft.com/office/officeart/2005/8/layout/cycle3"/>
    <dgm:cxn modelId="{7A5C402A-615F-F941-A38B-9D00F688299F}" srcId="{4FD318E2-0183-2F4E-A7A9-1A44CCAAF1B3}" destId="{728A763F-3FD8-0F47-B4CC-2C82C850B351}" srcOrd="5" destOrd="0" parTransId="{21222F3D-8D46-2145-B4BB-82FA85F9D9BC}" sibTransId="{59493E09-FC2C-E243-B3C7-C9E791B33CAC}"/>
    <dgm:cxn modelId="{FEA20F46-FB0C-D74F-84A7-0B3E8BAE4701}" srcId="{4FD318E2-0183-2F4E-A7A9-1A44CCAAF1B3}" destId="{38469452-84EE-5A40-9337-CA432C37E2BD}" srcOrd="0" destOrd="0" parTransId="{D5090BDD-803A-C840-8F53-40A5446C6B2B}" sibTransId="{B5045723-AAE3-6C48-A079-BAC11D8D712A}"/>
    <dgm:cxn modelId="{C0280367-D096-A748-80C4-B33607594816}" type="presOf" srcId="{05D28069-B5BF-6048-A3BA-05B08CC239B7}" destId="{FE4F0CDE-AF86-C040-A6DD-2A7CF8B2048B}" srcOrd="0" destOrd="0" presId="urn:microsoft.com/office/officeart/2005/8/layout/cycle3"/>
    <dgm:cxn modelId="{709CF569-A8E5-D849-89D9-EDA3850D88DE}" type="presOf" srcId="{4FD318E2-0183-2F4E-A7A9-1A44CCAAF1B3}" destId="{1E87B01B-7A3D-C440-B6BA-3A47165CF6F4}" srcOrd="0" destOrd="0" presId="urn:microsoft.com/office/officeart/2005/8/layout/cycle3"/>
    <dgm:cxn modelId="{CB5C0C75-C908-644C-AD13-C0B1A37AB007}" srcId="{4FD318E2-0183-2F4E-A7A9-1A44CCAAF1B3}" destId="{C410C888-A187-A84C-A318-661523FED219}" srcOrd="4" destOrd="0" parTransId="{66B4ECB3-1BDD-AB45-A270-36CE5E81C9F4}" sibTransId="{DE7D8B67-00BC-4741-895C-F20AA157CD93}"/>
    <dgm:cxn modelId="{9113077A-3214-6F48-881D-853C6B747B79}" type="presOf" srcId="{38469452-84EE-5A40-9337-CA432C37E2BD}" destId="{53D18C3F-6CE7-5442-A0B8-FEFD78D15FA7}" srcOrd="0" destOrd="0" presId="urn:microsoft.com/office/officeart/2005/8/layout/cycle3"/>
    <dgm:cxn modelId="{DFB5D97C-429D-1940-A73E-E959CE329DB2}" type="presOf" srcId="{C11068DD-B287-FD4C-933F-D71B766CE6D8}" destId="{B4025400-7C62-5447-9D00-BE4C95BB15B8}" srcOrd="0" destOrd="0" presId="urn:microsoft.com/office/officeart/2005/8/layout/cycle3"/>
    <dgm:cxn modelId="{2C8C9381-2809-AB4E-92DC-34617DAB5C07}" type="presOf" srcId="{B5045723-AAE3-6C48-A079-BAC11D8D712A}" destId="{13673664-10DD-1547-A03A-2099C5001BF0}" srcOrd="0" destOrd="0" presId="urn:microsoft.com/office/officeart/2005/8/layout/cycle3"/>
    <dgm:cxn modelId="{10497699-8401-F744-9243-5C5166630123}" type="presOf" srcId="{22F89EC8-FA6E-D342-9160-3652A8A7EC4A}" destId="{8F3F50BC-86DA-A94B-B57A-004489DBA501}" srcOrd="0" destOrd="0" presId="urn:microsoft.com/office/officeart/2005/8/layout/cycle3"/>
    <dgm:cxn modelId="{B8AD50B8-A018-C94C-96AA-14B5A3F543F4}" srcId="{4FD318E2-0183-2F4E-A7A9-1A44CCAAF1B3}" destId="{5DED4992-279B-7A46-A083-19B0EF528A3D}" srcOrd="6" destOrd="0" parTransId="{FC0446CA-7ABA-6449-B925-9B9E4F55FB98}" sibTransId="{DE8E65FF-AA06-634B-AD1D-FA2D56A2D470}"/>
    <dgm:cxn modelId="{9C74E3BF-FE98-A347-8008-9C5B09BB41A1}" srcId="{4FD318E2-0183-2F4E-A7A9-1A44CCAAF1B3}" destId="{C11068DD-B287-FD4C-933F-D71B766CE6D8}" srcOrd="3" destOrd="0" parTransId="{9548CE0B-BB29-164C-BA81-350FB91CD0F4}" sibTransId="{886C51DF-8888-8648-BF8A-B06062210BC5}"/>
    <dgm:cxn modelId="{C8EEA1D6-7C06-504E-AE12-CC03F2A10450}" srcId="{4FD318E2-0183-2F4E-A7A9-1A44CCAAF1B3}" destId="{05D28069-B5BF-6048-A3BA-05B08CC239B7}" srcOrd="2" destOrd="0" parTransId="{7C4A5D30-61CE-E64D-B298-16164281A9E4}" sibTransId="{0A03E8EA-D2A6-CC42-89EC-09FA37AD6186}"/>
    <dgm:cxn modelId="{ACF6D2D7-4B39-AD45-9FAA-EA9A9204330C}" type="presOf" srcId="{728A763F-3FD8-0F47-B4CC-2C82C850B351}" destId="{5FD9C340-B801-5643-8CB2-16B52A6DBA80}" srcOrd="0" destOrd="0" presId="urn:microsoft.com/office/officeart/2005/8/layout/cycle3"/>
    <dgm:cxn modelId="{3E665CE0-CF57-B746-BFE2-10D9A9488784}" type="presOf" srcId="{C410C888-A187-A84C-A318-661523FED219}" destId="{9558D490-2D46-044C-AF79-877107BB3EC7}" srcOrd="0" destOrd="0" presId="urn:microsoft.com/office/officeart/2005/8/layout/cycle3"/>
    <dgm:cxn modelId="{EB42E0F5-0FD4-2B4E-9302-56FBDB522BA4}" srcId="{4FD318E2-0183-2F4E-A7A9-1A44CCAAF1B3}" destId="{22F89EC8-FA6E-D342-9160-3652A8A7EC4A}" srcOrd="1" destOrd="0" parTransId="{4ADFEAC8-C3B5-E440-98AC-2DD17B2240A6}" sibTransId="{DC541661-6087-C141-B1AC-48B19136B5A6}"/>
    <dgm:cxn modelId="{FF81D46C-E4F0-9B49-BCEC-B4D0DB9FCCF6}" type="presParOf" srcId="{1E87B01B-7A3D-C440-B6BA-3A47165CF6F4}" destId="{8A10DB8F-502A-9E43-9A85-4F05A8B3634F}" srcOrd="0" destOrd="0" presId="urn:microsoft.com/office/officeart/2005/8/layout/cycle3"/>
    <dgm:cxn modelId="{075C1621-E69C-AE40-84D1-754A48219573}" type="presParOf" srcId="{8A10DB8F-502A-9E43-9A85-4F05A8B3634F}" destId="{53D18C3F-6CE7-5442-A0B8-FEFD78D15FA7}" srcOrd="0" destOrd="0" presId="urn:microsoft.com/office/officeart/2005/8/layout/cycle3"/>
    <dgm:cxn modelId="{84EA7318-EE27-D841-85D1-0B1208BBB129}" type="presParOf" srcId="{8A10DB8F-502A-9E43-9A85-4F05A8B3634F}" destId="{13673664-10DD-1547-A03A-2099C5001BF0}" srcOrd="1" destOrd="0" presId="urn:microsoft.com/office/officeart/2005/8/layout/cycle3"/>
    <dgm:cxn modelId="{9A49FF1E-8F1E-B844-9DB6-84A421CB600B}" type="presParOf" srcId="{8A10DB8F-502A-9E43-9A85-4F05A8B3634F}" destId="{8F3F50BC-86DA-A94B-B57A-004489DBA501}" srcOrd="2" destOrd="0" presId="urn:microsoft.com/office/officeart/2005/8/layout/cycle3"/>
    <dgm:cxn modelId="{2616C2E7-0A79-5D49-A46E-EB4EC7552B17}" type="presParOf" srcId="{8A10DB8F-502A-9E43-9A85-4F05A8B3634F}" destId="{FE4F0CDE-AF86-C040-A6DD-2A7CF8B2048B}" srcOrd="3" destOrd="0" presId="urn:microsoft.com/office/officeart/2005/8/layout/cycle3"/>
    <dgm:cxn modelId="{D6E3F5AA-60F2-434B-A06C-B70C0A8723E9}" type="presParOf" srcId="{8A10DB8F-502A-9E43-9A85-4F05A8B3634F}" destId="{B4025400-7C62-5447-9D00-BE4C95BB15B8}" srcOrd="4" destOrd="0" presId="urn:microsoft.com/office/officeart/2005/8/layout/cycle3"/>
    <dgm:cxn modelId="{750C8860-E358-264F-A20C-FB350E9DBAAE}" type="presParOf" srcId="{8A10DB8F-502A-9E43-9A85-4F05A8B3634F}" destId="{9558D490-2D46-044C-AF79-877107BB3EC7}" srcOrd="5" destOrd="0" presId="urn:microsoft.com/office/officeart/2005/8/layout/cycle3"/>
    <dgm:cxn modelId="{E91095DF-F286-D441-9037-1FCD6C35ECB2}" type="presParOf" srcId="{8A10DB8F-502A-9E43-9A85-4F05A8B3634F}" destId="{5FD9C340-B801-5643-8CB2-16B52A6DBA80}" srcOrd="6" destOrd="0" presId="urn:microsoft.com/office/officeart/2005/8/layout/cycle3"/>
    <dgm:cxn modelId="{B8B37530-2ADA-E042-B97A-A7444CEF8D66}" type="presParOf" srcId="{8A10DB8F-502A-9E43-9A85-4F05A8B3634F}" destId="{7B27C421-F16D-A740-96F2-345A9BCE1638}" srcOrd="7"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DD61F0A-2353-B64D-AF54-0056A1E596F2}"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EDB2256F-BCCB-8945-B1ED-A0D53DF48F3E}">
      <dgm:prSet/>
      <dgm:spPr/>
      <dgm:t>
        <a:bodyPr/>
        <a:lstStyle/>
        <a:p>
          <a:r>
            <a:rPr lang="en-US"/>
            <a:t>We’ll start back in about 10 minutes</a:t>
          </a:r>
        </a:p>
      </dgm:t>
    </dgm:pt>
    <dgm:pt modelId="{289A262E-587E-B041-BE23-318908B7403B}" type="parTrans" cxnId="{3683E4A4-FC26-4449-B941-FAC55BD3B9D4}">
      <dgm:prSet/>
      <dgm:spPr/>
      <dgm:t>
        <a:bodyPr/>
        <a:lstStyle/>
        <a:p>
          <a:endParaRPr lang="en-US"/>
        </a:p>
      </dgm:t>
    </dgm:pt>
    <dgm:pt modelId="{AE53AA8F-222F-874C-9E4A-3FCBA64B9F14}" type="sibTrans" cxnId="{3683E4A4-FC26-4449-B941-FAC55BD3B9D4}">
      <dgm:prSet/>
      <dgm:spPr/>
      <dgm:t>
        <a:bodyPr/>
        <a:lstStyle/>
        <a:p>
          <a:endParaRPr lang="en-US"/>
        </a:p>
      </dgm:t>
    </dgm:pt>
    <dgm:pt modelId="{A2ADADB5-9F67-B846-90AC-3F9877A60989}">
      <dgm:prSet/>
      <dgm:spPr/>
      <dgm:t>
        <a:bodyPr/>
        <a:lstStyle/>
        <a:p>
          <a:r>
            <a:rPr lang="en-US"/>
            <a:t>Guests and Alumni in GH 339</a:t>
          </a:r>
        </a:p>
      </dgm:t>
    </dgm:pt>
    <dgm:pt modelId="{647965D1-7818-C64B-8FC2-BC16D547C912}" type="parTrans" cxnId="{1188230F-4C66-3343-A160-21B99ED3D1E5}">
      <dgm:prSet/>
      <dgm:spPr/>
      <dgm:t>
        <a:bodyPr/>
        <a:lstStyle/>
        <a:p>
          <a:endParaRPr lang="en-US"/>
        </a:p>
      </dgm:t>
    </dgm:pt>
    <dgm:pt modelId="{DD7093F9-43E9-6E4D-BFD2-CABB00331254}" type="sibTrans" cxnId="{1188230F-4C66-3343-A160-21B99ED3D1E5}">
      <dgm:prSet/>
      <dgm:spPr/>
      <dgm:t>
        <a:bodyPr/>
        <a:lstStyle/>
        <a:p>
          <a:endParaRPr lang="en-US"/>
        </a:p>
      </dgm:t>
    </dgm:pt>
    <dgm:pt modelId="{0767D08E-C498-FD40-87A8-90660FFF2EF2}">
      <dgm:prSet/>
      <dgm:spPr/>
      <dgm:t>
        <a:bodyPr/>
        <a:lstStyle/>
        <a:p>
          <a:r>
            <a:rPr lang="en-US"/>
            <a:t>New Students in GH 335</a:t>
          </a:r>
        </a:p>
      </dgm:t>
    </dgm:pt>
    <dgm:pt modelId="{86C81F2A-E60A-8B44-8AAD-75CF91E52E05}" type="parTrans" cxnId="{06C705BC-353C-7941-B571-20F8E8DC9C9F}">
      <dgm:prSet/>
      <dgm:spPr/>
      <dgm:t>
        <a:bodyPr/>
        <a:lstStyle/>
        <a:p>
          <a:endParaRPr lang="en-US"/>
        </a:p>
      </dgm:t>
    </dgm:pt>
    <dgm:pt modelId="{ECB89411-5953-3A4D-BB9E-C6CA66E99A8D}" type="sibTrans" cxnId="{06C705BC-353C-7941-B571-20F8E8DC9C9F}">
      <dgm:prSet/>
      <dgm:spPr/>
      <dgm:t>
        <a:bodyPr/>
        <a:lstStyle/>
        <a:p>
          <a:endParaRPr lang="en-US"/>
        </a:p>
      </dgm:t>
    </dgm:pt>
    <dgm:pt modelId="{30C1503E-6B0F-AC4A-81C9-46725A6BBA6A}" type="pres">
      <dgm:prSet presAssocID="{5DD61F0A-2353-B64D-AF54-0056A1E596F2}" presName="Name0" presStyleCnt="0">
        <dgm:presLayoutVars>
          <dgm:chPref val="3"/>
          <dgm:dir/>
          <dgm:animLvl val="lvl"/>
          <dgm:resizeHandles/>
        </dgm:presLayoutVars>
      </dgm:prSet>
      <dgm:spPr/>
    </dgm:pt>
    <dgm:pt modelId="{CA729134-52E2-E24C-9BEA-CE8F1292266B}" type="pres">
      <dgm:prSet presAssocID="{EDB2256F-BCCB-8945-B1ED-A0D53DF48F3E}" presName="horFlow" presStyleCnt="0"/>
      <dgm:spPr/>
    </dgm:pt>
    <dgm:pt modelId="{37EFE76F-FA59-C648-93F3-D222EF37990F}" type="pres">
      <dgm:prSet presAssocID="{EDB2256F-BCCB-8945-B1ED-A0D53DF48F3E}" presName="bigChev" presStyleLbl="node1" presStyleIdx="0" presStyleCnt="3"/>
      <dgm:spPr/>
    </dgm:pt>
    <dgm:pt modelId="{72D183EE-A976-034D-9032-5A1579D8E942}" type="pres">
      <dgm:prSet presAssocID="{EDB2256F-BCCB-8945-B1ED-A0D53DF48F3E}" presName="vSp" presStyleCnt="0"/>
      <dgm:spPr/>
    </dgm:pt>
    <dgm:pt modelId="{8E7F94CA-74FD-D246-9357-0E7F34B1B913}" type="pres">
      <dgm:prSet presAssocID="{A2ADADB5-9F67-B846-90AC-3F9877A60989}" presName="horFlow" presStyleCnt="0"/>
      <dgm:spPr/>
    </dgm:pt>
    <dgm:pt modelId="{FF92188F-60A6-FE41-8C62-E6D8672D2E6A}" type="pres">
      <dgm:prSet presAssocID="{A2ADADB5-9F67-B846-90AC-3F9877A60989}" presName="bigChev" presStyleLbl="node1" presStyleIdx="1" presStyleCnt="3"/>
      <dgm:spPr/>
    </dgm:pt>
    <dgm:pt modelId="{A70E9182-1397-EE4D-A069-85E24C8E3F85}" type="pres">
      <dgm:prSet presAssocID="{A2ADADB5-9F67-B846-90AC-3F9877A60989}" presName="vSp" presStyleCnt="0"/>
      <dgm:spPr/>
    </dgm:pt>
    <dgm:pt modelId="{50BC7EAD-7838-5C42-BB55-1BB510AE97E7}" type="pres">
      <dgm:prSet presAssocID="{0767D08E-C498-FD40-87A8-90660FFF2EF2}" presName="horFlow" presStyleCnt="0"/>
      <dgm:spPr/>
    </dgm:pt>
    <dgm:pt modelId="{6D6A8E24-ACA4-6A4F-BDB8-FA796CC9A12C}" type="pres">
      <dgm:prSet presAssocID="{0767D08E-C498-FD40-87A8-90660FFF2EF2}" presName="bigChev" presStyleLbl="node1" presStyleIdx="2" presStyleCnt="3"/>
      <dgm:spPr/>
    </dgm:pt>
  </dgm:ptLst>
  <dgm:cxnLst>
    <dgm:cxn modelId="{2F2D0901-F8C2-164B-8F80-1771D0A98819}" type="presOf" srcId="{0767D08E-C498-FD40-87A8-90660FFF2EF2}" destId="{6D6A8E24-ACA4-6A4F-BDB8-FA796CC9A12C}" srcOrd="0" destOrd="0" presId="urn:microsoft.com/office/officeart/2005/8/layout/lProcess3"/>
    <dgm:cxn modelId="{1188230F-4C66-3343-A160-21B99ED3D1E5}" srcId="{5DD61F0A-2353-B64D-AF54-0056A1E596F2}" destId="{A2ADADB5-9F67-B846-90AC-3F9877A60989}" srcOrd="1" destOrd="0" parTransId="{647965D1-7818-C64B-8FC2-BC16D547C912}" sibTransId="{DD7093F9-43E9-6E4D-BFD2-CABB00331254}"/>
    <dgm:cxn modelId="{C9D10B10-3601-8C43-8C58-AE0D3A9EC899}" type="presOf" srcId="{5DD61F0A-2353-B64D-AF54-0056A1E596F2}" destId="{30C1503E-6B0F-AC4A-81C9-46725A6BBA6A}" srcOrd="0" destOrd="0" presId="urn:microsoft.com/office/officeart/2005/8/layout/lProcess3"/>
    <dgm:cxn modelId="{B3F90985-C258-B84A-8869-5FB65AE0DCCD}" type="presOf" srcId="{A2ADADB5-9F67-B846-90AC-3F9877A60989}" destId="{FF92188F-60A6-FE41-8C62-E6D8672D2E6A}" srcOrd="0" destOrd="0" presId="urn:microsoft.com/office/officeart/2005/8/layout/lProcess3"/>
    <dgm:cxn modelId="{3683E4A4-FC26-4449-B941-FAC55BD3B9D4}" srcId="{5DD61F0A-2353-B64D-AF54-0056A1E596F2}" destId="{EDB2256F-BCCB-8945-B1ED-A0D53DF48F3E}" srcOrd="0" destOrd="0" parTransId="{289A262E-587E-B041-BE23-318908B7403B}" sibTransId="{AE53AA8F-222F-874C-9E4A-3FCBA64B9F14}"/>
    <dgm:cxn modelId="{C67A04AE-2674-D845-B74F-86457F77FC1F}" type="presOf" srcId="{EDB2256F-BCCB-8945-B1ED-A0D53DF48F3E}" destId="{37EFE76F-FA59-C648-93F3-D222EF37990F}" srcOrd="0" destOrd="0" presId="urn:microsoft.com/office/officeart/2005/8/layout/lProcess3"/>
    <dgm:cxn modelId="{06C705BC-353C-7941-B571-20F8E8DC9C9F}" srcId="{5DD61F0A-2353-B64D-AF54-0056A1E596F2}" destId="{0767D08E-C498-FD40-87A8-90660FFF2EF2}" srcOrd="2" destOrd="0" parTransId="{86C81F2A-E60A-8B44-8AAD-75CF91E52E05}" sibTransId="{ECB89411-5953-3A4D-BB9E-C6CA66E99A8D}"/>
    <dgm:cxn modelId="{66541D7D-4BDB-0841-BC8F-18BF6FC1F07A}" type="presParOf" srcId="{30C1503E-6B0F-AC4A-81C9-46725A6BBA6A}" destId="{CA729134-52E2-E24C-9BEA-CE8F1292266B}" srcOrd="0" destOrd="0" presId="urn:microsoft.com/office/officeart/2005/8/layout/lProcess3"/>
    <dgm:cxn modelId="{BC1434CD-B7BC-C240-B325-57FF142E1F73}" type="presParOf" srcId="{CA729134-52E2-E24C-9BEA-CE8F1292266B}" destId="{37EFE76F-FA59-C648-93F3-D222EF37990F}" srcOrd="0" destOrd="0" presId="urn:microsoft.com/office/officeart/2005/8/layout/lProcess3"/>
    <dgm:cxn modelId="{1B9B47CC-27CA-E045-AE9B-E0A57260774B}" type="presParOf" srcId="{30C1503E-6B0F-AC4A-81C9-46725A6BBA6A}" destId="{72D183EE-A976-034D-9032-5A1579D8E942}" srcOrd="1" destOrd="0" presId="urn:microsoft.com/office/officeart/2005/8/layout/lProcess3"/>
    <dgm:cxn modelId="{6177572B-9B68-7147-920D-5E3E32E8C541}" type="presParOf" srcId="{30C1503E-6B0F-AC4A-81C9-46725A6BBA6A}" destId="{8E7F94CA-74FD-D246-9357-0E7F34B1B913}" srcOrd="2" destOrd="0" presId="urn:microsoft.com/office/officeart/2005/8/layout/lProcess3"/>
    <dgm:cxn modelId="{6CD52C12-C715-5948-8478-72E8C02E5119}" type="presParOf" srcId="{8E7F94CA-74FD-D246-9357-0E7F34B1B913}" destId="{FF92188F-60A6-FE41-8C62-E6D8672D2E6A}" srcOrd="0" destOrd="0" presId="urn:microsoft.com/office/officeart/2005/8/layout/lProcess3"/>
    <dgm:cxn modelId="{5A197D84-CAED-A848-921E-EDA8322894CD}" type="presParOf" srcId="{30C1503E-6B0F-AC4A-81C9-46725A6BBA6A}" destId="{A70E9182-1397-EE4D-A069-85E24C8E3F85}" srcOrd="3" destOrd="0" presId="urn:microsoft.com/office/officeart/2005/8/layout/lProcess3"/>
    <dgm:cxn modelId="{8B4D8331-C96F-B94D-BE25-B4B7C1294CF0}" type="presParOf" srcId="{30C1503E-6B0F-AC4A-81C9-46725A6BBA6A}" destId="{50BC7EAD-7838-5C42-BB55-1BB510AE97E7}" srcOrd="4" destOrd="0" presId="urn:microsoft.com/office/officeart/2005/8/layout/lProcess3"/>
    <dgm:cxn modelId="{14974472-4C85-3242-9086-361071428F7A}" type="presParOf" srcId="{50BC7EAD-7838-5C42-BB55-1BB510AE97E7}" destId="{6D6A8E24-ACA4-6A4F-BDB8-FA796CC9A12C}"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F4AE0F-B454-FD4B-83E9-B1898B42758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Faculty</a:t>
          </a:r>
        </a:p>
      </dsp:txBody>
      <dsp:txXfrm>
        <a:off x="916845" y="1989"/>
        <a:ext cx="1773108" cy="1182072"/>
      </dsp:txXfrm>
    </dsp:sp>
    <dsp:sp modelId="{69E3D87D-5E6C-774D-A065-A3970F087CF8}">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New Students</a:t>
          </a:r>
        </a:p>
      </dsp:txBody>
      <dsp:txXfrm>
        <a:off x="916845" y="1349551"/>
        <a:ext cx="1773108" cy="1182072"/>
      </dsp:txXfrm>
    </dsp:sp>
    <dsp:sp modelId="{561FB093-37FA-6743-9951-8F12C28890D2}">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Alumni</a:t>
          </a:r>
        </a:p>
      </dsp:txBody>
      <dsp:txXfrm>
        <a:off x="916845" y="2697114"/>
        <a:ext cx="1773108" cy="11820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6EB37-21DF-654D-8790-07810FD7C345}">
      <dsp:nvSpPr>
        <dsp:cNvPr id="0" name=""/>
        <dsp:cNvSpPr/>
      </dsp:nvSpPr>
      <dsp:spPr>
        <a:xfrm>
          <a:off x="707242"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Awarding degrees since 1968</a:t>
          </a:r>
        </a:p>
      </dsp:txBody>
      <dsp:txXfrm>
        <a:off x="707242" y="926"/>
        <a:ext cx="2291901" cy="1375141"/>
      </dsp:txXfrm>
    </dsp:sp>
    <dsp:sp modelId="{02124D9E-EC7D-E642-9E5D-982CA486F3CF}">
      <dsp:nvSpPr>
        <dsp:cNvPr id="0" name=""/>
        <dsp:cNvSpPr/>
      </dsp:nvSpPr>
      <dsp:spPr>
        <a:xfrm>
          <a:off x="3228334"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The only public MPA in OC</a:t>
          </a:r>
        </a:p>
      </dsp:txBody>
      <dsp:txXfrm>
        <a:off x="3228334" y="926"/>
        <a:ext cx="2291901" cy="1375141"/>
      </dsp:txXfrm>
    </dsp:sp>
    <dsp:sp modelId="{08FC10C2-772C-9249-B4F3-C5B8A80AD95B}">
      <dsp:nvSpPr>
        <dsp:cNvPr id="0" name=""/>
        <dsp:cNvSpPr/>
      </dsp:nvSpPr>
      <dsp:spPr>
        <a:xfrm>
          <a:off x="5749426"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93 Students in the Program</a:t>
          </a:r>
        </a:p>
      </dsp:txBody>
      <dsp:txXfrm>
        <a:off x="5749426" y="926"/>
        <a:ext cx="2291901" cy="1375141"/>
      </dsp:txXfrm>
    </dsp:sp>
    <dsp:sp modelId="{C5A474E3-BD37-4940-8206-777F264BEF77}">
      <dsp:nvSpPr>
        <dsp:cNvPr id="0" name=""/>
        <dsp:cNvSpPr/>
      </dsp:nvSpPr>
      <dsp:spPr>
        <a:xfrm>
          <a:off x="8270518"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~30 Graduates each Year</a:t>
          </a:r>
        </a:p>
      </dsp:txBody>
      <dsp:txXfrm>
        <a:off x="8270518" y="926"/>
        <a:ext cx="2291901" cy="1375141"/>
      </dsp:txXfrm>
    </dsp:sp>
    <dsp:sp modelId="{E9CFF2C1-1D8B-7F4E-BCF0-FF309A5D24B4}">
      <dsp:nvSpPr>
        <dsp:cNvPr id="0" name=""/>
        <dsp:cNvSpPr/>
      </dsp:nvSpPr>
      <dsp:spPr>
        <a:xfrm>
          <a:off x="3228334"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Four Concentrations</a:t>
          </a:r>
        </a:p>
      </dsp:txBody>
      <dsp:txXfrm>
        <a:off x="3228334" y="1605257"/>
        <a:ext cx="2291901" cy="1375141"/>
      </dsp:txXfrm>
    </dsp:sp>
    <dsp:sp modelId="{FECED52A-DB30-304A-8FDA-7D30A0C339F9}">
      <dsp:nvSpPr>
        <dsp:cNvPr id="0" name=""/>
        <dsp:cNvSpPr/>
      </dsp:nvSpPr>
      <dsp:spPr>
        <a:xfrm>
          <a:off x="5749426"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Three years is typical to complete the program</a:t>
          </a:r>
        </a:p>
      </dsp:txBody>
      <dsp:txXfrm>
        <a:off x="5749426" y="1605257"/>
        <a:ext cx="2291901" cy="13751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00B45-83C6-054E-BEA3-77A9849C6208}">
      <dsp:nvSpPr>
        <dsp:cNvPr id="0" name=""/>
        <dsp:cNvSpPr/>
      </dsp:nvSpPr>
      <dsp:spPr>
        <a:xfrm>
          <a:off x="0" y="31850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F253B1-AB1D-3947-A1BC-66E7CAE7AE52}">
      <dsp:nvSpPr>
        <dsp:cNvPr id="0" name=""/>
        <dsp:cNvSpPr/>
      </dsp:nvSpPr>
      <dsp:spPr>
        <a:xfrm>
          <a:off x="563483" y="8234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We are the most selective public MPA program in Southern California</a:t>
          </a:r>
        </a:p>
      </dsp:txBody>
      <dsp:txXfrm>
        <a:off x="586540" y="105399"/>
        <a:ext cx="7842650" cy="426206"/>
      </dsp:txXfrm>
    </dsp:sp>
    <dsp:sp modelId="{73829647-6A44-8041-BC30-B4AC50783AAF}">
      <dsp:nvSpPr>
        <dsp:cNvPr id="0" name=""/>
        <dsp:cNvSpPr/>
      </dsp:nvSpPr>
      <dsp:spPr>
        <a:xfrm>
          <a:off x="0" y="104426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6D30A5-85EF-5649-801C-6B5F0A3B9A91}">
      <dsp:nvSpPr>
        <dsp:cNvPr id="0" name=""/>
        <dsp:cNvSpPr/>
      </dsp:nvSpPr>
      <dsp:spPr>
        <a:xfrm>
          <a:off x="563483" y="80810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Our student to faculty ratio is 15.3—the lowest of any public MPA program in Southern California</a:t>
          </a:r>
        </a:p>
      </dsp:txBody>
      <dsp:txXfrm>
        <a:off x="586540" y="831159"/>
        <a:ext cx="7842650" cy="426206"/>
      </dsp:txXfrm>
    </dsp:sp>
    <dsp:sp modelId="{E4A4B42D-CB67-494A-9ED6-7350368AFB71}">
      <dsp:nvSpPr>
        <dsp:cNvPr id="0" name=""/>
        <dsp:cNvSpPr/>
      </dsp:nvSpPr>
      <dsp:spPr>
        <a:xfrm>
          <a:off x="0" y="177002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026D9F2-B3DF-0E4E-8E76-4F11A4FFF025}">
      <dsp:nvSpPr>
        <dsp:cNvPr id="0" name=""/>
        <dsp:cNvSpPr/>
      </dsp:nvSpPr>
      <dsp:spPr>
        <a:xfrm>
          <a:off x="563483" y="153386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1,200+ Alumni in our network serving in all levels of government, as well as nonprofit and private sectors</a:t>
          </a:r>
        </a:p>
      </dsp:txBody>
      <dsp:txXfrm>
        <a:off x="586540" y="1556919"/>
        <a:ext cx="7842650" cy="426206"/>
      </dsp:txXfrm>
    </dsp:sp>
    <dsp:sp modelId="{89D54DEE-8B80-8C47-9408-13CB58F998B3}">
      <dsp:nvSpPr>
        <dsp:cNvPr id="0" name=""/>
        <dsp:cNvSpPr/>
      </dsp:nvSpPr>
      <dsp:spPr>
        <a:xfrm>
          <a:off x="0" y="249578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A5BF2B-DFFE-024F-82B6-1DF6EEC5FDB1}">
      <dsp:nvSpPr>
        <dsp:cNvPr id="0" name=""/>
        <dsp:cNvSpPr/>
      </dsp:nvSpPr>
      <dsp:spPr>
        <a:xfrm>
          <a:off x="563483" y="225962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Continuously accredited by the Network of Schools of Public Policy, Affairs, and Administration (NASPAA) since 1983</a:t>
          </a:r>
        </a:p>
      </dsp:txBody>
      <dsp:txXfrm>
        <a:off x="586540" y="2282679"/>
        <a:ext cx="7842650" cy="4262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673664-10DD-1547-A03A-2099C5001BF0}">
      <dsp:nvSpPr>
        <dsp:cNvPr id="0" name=""/>
        <dsp:cNvSpPr/>
      </dsp:nvSpPr>
      <dsp:spPr>
        <a:xfrm>
          <a:off x="925130" y="-35949"/>
          <a:ext cx="5584104" cy="5584104"/>
        </a:xfrm>
        <a:prstGeom prst="circularArrow">
          <a:avLst>
            <a:gd name="adj1" fmla="val 5544"/>
            <a:gd name="adj2" fmla="val 330680"/>
            <a:gd name="adj3" fmla="val 14509637"/>
            <a:gd name="adj4" fmla="val 16953744"/>
            <a:gd name="adj5" fmla="val 5757"/>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53D18C3F-6CE7-5442-A0B8-FEFD78D15FA7}">
      <dsp:nvSpPr>
        <dsp:cNvPr id="0" name=""/>
        <dsp:cNvSpPr/>
      </dsp:nvSpPr>
      <dsp:spPr>
        <a:xfrm>
          <a:off x="2844153" y="2039"/>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Inputs</a:t>
          </a:r>
        </a:p>
      </dsp:txBody>
      <dsp:txXfrm>
        <a:off x="2886771" y="44657"/>
        <a:ext cx="1660823" cy="787793"/>
      </dsp:txXfrm>
    </dsp:sp>
    <dsp:sp modelId="{8F3F50BC-86DA-A94B-B57A-004489DBA501}">
      <dsp:nvSpPr>
        <dsp:cNvPr id="0" name=""/>
        <dsp:cNvSpPr/>
      </dsp:nvSpPr>
      <dsp:spPr>
        <a:xfrm>
          <a:off x="4705913" y="89861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Mission</a:t>
          </a:r>
        </a:p>
      </dsp:txBody>
      <dsp:txXfrm>
        <a:off x="4748531" y="941233"/>
        <a:ext cx="1660823" cy="787793"/>
      </dsp:txXfrm>
    </dsp:sp>
    <dsp:sp modelId="{FE4F0CDE-AF86-C040-A6DD-2A7CF8B2048B}">
      <dsp:nvSpPr>
        <dsp:cNvPr id="0" name=""/>
        <dsp:cNvSpPr/>
      </dsp:nvSpPr>
      <dsp:spPr>
        <a:xfrm>
          <a:off x="5165730" y="291320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Goals</a:t>
          </a:r>
        </a:p>
      </dsp:txBody>
      <dsp:txXfrm>
        <a:off x="5208348" y="2955823"/>
        <a:ext cx="1660823" cy="787793"/>
      </dsp:txXfrm>
    </dsp:sp>
    <dsp:sp modelId="{B4025400-7C62-5447-9D00-BE4C95BB15B8}">
      <dsp:nvSpPr>
        <dsp:cNvPr id="0" name=""/>
        <dsp:cNvSpPr/>
      </dsp:nvSpPr>
      <dsp:spPr>
        <a:xfrm>
          <a:off x="3877352" y="4528780"/>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Activities</a:t>
          </a:r>
        </a:p>
      </dsp:txBody>
      <dsp:txXfrm>
        <a:off x="3919970" y="4571398"/>
        <a:ext cx="1660823" cy="787793"/>
      </dsp:txXfrm>
    </dsp:sp>
    <dsp:sp modelId="{9558D490-2D46-044C-AF79-877107BB3EC7}">
      <dsp:nvSpPr>
        <dsp:cNvPr id="0" name=""/>
        <dsp:cNvSpPr/>
      </dsp:nvSpPr>
      <dsp:spPr>
        <a:xfrm>
          <a:off x="1810953" y="4528780"/>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Outputs</a:t>
          </a:r>
        </a:p>
      </dsp:txBody>
      <dsp:txXfrm>
        <a:off x="1853571" y="4571398"/>
        <a:ext cx="1660823" cy="787793"/>
      </dsp:txXfrm>
    </dsp:sp>
    <dsp:sp modelId="{5FD9C340-B801-5643-8CB2-16B52A6DBA80}">
      <dsp:nvSpPr>
        <dsp:cNvPr id="0" name=""/>
        <dsp:cNvSpPr/>
      </dsp:nvSpPr>
      <dsp:spPr>
        <a:xfrm>
          <a:off x="522575" y="291320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Outcomes</a:t>
          </a:r>
        </a:p>
      </dsp:txBody>
      <dsp:txXfrm>
        <a:off x="565193" y="2955823"/>
        <a:ext cx="1660823" cy="787793"/>
      </dsp:txXfrm>
    </dsp:sp>
    <dsp:sp modelId="{7B27C421-F16D-A740-96F2-345A9BCE1638}">
      <dsp:nvSpPr>
        <dsp:cNvPr id="0" name=""/>
        <dsp:cNvSpPr/>
      </dsp:nvSpPr>
      <dsp:spPr>
        <a:xfrm>
          <a:off x="982392" y="89861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Impact</a:t>
          </a:r>
        </a:p>
      </dsp:txBody>
      <dsp:txXfrm>
        <a:off x="1025010" y="941233"/>
        <a:ext cx="1660823" cy="7877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EFE76F-FA59-C648-93F3-D222EF37990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We’ll start back in about 10 minutes</a:t>
          </a:r>
        </a:p>
      </dsp:txBody>
      <dsp:txXfrm>
        <a:off x="916845" y="1989"/>
        <a:ext cx="1773108" cy="1182072"/>
      </dsp:txXfrm>
    </dsp:sp>
    <dsp:sp modelId="{FF92188F-60A6-FE41-8C62-E6D8672D2E6A}">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Guests and Alumni in GH 339</a:t>
          </a:r>
        </a:p>
      </dsp:txBody>
      <dsp:txXfrm>
        <a:off x="916845" y="1349551"/>
        <a:ext cx="1773108" cy="1182072"/>
      </dsp:txXfrm>
    </dsp:sp>
    <dsp:sp modelId="{6D6A8E24-ACA4-6A4F-BDB8-FA796CC9A12C}">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New Students in GH 335</a:t>
          </a:r>
        </a:p>
      </dsp:txBody>
      <dsp:txXfrm>
        <a:off x="916845" y="2697114"/>
        <a:ext cx="1773108" cy="118207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B4BBF73-BFE4-9675-AF97-BCBB5DD951BC}"/>
              </a:ext>
            </a:extLst>
          </p:cNvPr>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a:extLst>
              <a:ext uri="{FF2B5EF4-FFF2-40B4-BE49-F238E27FC236}">
                <a16:creationId xmlns:a16="http://schemas.microsoft.com/office/drawing/2014/main" id="{44B348BF-5159-860D-10C2-C403B1312182}"/>
              </a:ext>
            </a:extLst>
          </p:cNvPr>
          <p:cNvSpPr>
            <a:spLocks noGrp="1"/>
          </p:cNvSpPr>
          <p:nvPr>
            <p:ph type="dt" sz="quarter" idx="1"/>
          </p:nvPr>
        </p:nvSpPr>
        <p:spPr>
          <a:xfrm>
            <a:off x="5222646" y="1"/>
            <a:ext cx="3995420" cy="347914"/>
          </a:xfrm>
          <a:prstGeom prst="rect">
            <a:avLst/>
          </a:prstGeom>
        </p:spPr>
        <p:txBody>
          <a:bodyPr vert="horz" lIns="92309" tIns="46154" rIns="92309" bIns="46154" rtlCol="0"/>
          <a:lstStyle>
            <a:lvl1pPr algn="r">
              <a:defRPr sz="1200"/>
            </a:lvl1pPr>
          </a:lstStyle>
          <a:p>
            <a:fld id="{235382CB-D6B4-48E5-AFFD-4242D787BD27}" type="datetime2">
              <a:rPr lang="en-US" smtClean="0"/>
              <a:t>Friday, August 16, 2024</a:t>
            </a:fld>
            <a:endParaRPr lang="en-US"/>
          </a:p>
        </p:txBody>
      </p:sp>
      <p:sp>
        <p:nvSpPr>
          <p:cNvPr id="4" name="Footer Placeholder 3">
            <a:extLst>
              <a:ext uri="{FF2B5EF4-FFF2-40B4-BE49-F238E27FC236}">
                <a16:creationId xmlns:a16="http://schemas.microsoft.com/office/drawing/2014/main" id="{1E461FAE-A38B-F089-F551-02119E943626}"/>
              </a:ext>
            </a:extLst>
          </p:cNvPr>
          <p:cNvSpPr>
            <a:spLocks noGrp="1"/>
          </p:cNvSpPr>
          <p:nvPr>
            <p:ph type="ftr" sz="quarter" idx="2"/>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5" name="Slide Number Placeholder 4">
            <a:extLst>
              <a:ext uri="{FF2B5EF4-FFF2-40B4-BE49-F238E27FC236}">
                <a16:creationId xmlns:a16="http://schemas.microsoft.com/office/drawing/2014/main" id="{BBE757FF-1DEF-1FD8-299F-05A2B93DBD71}"/>
              </a:ext>
            </a:extLst>
          </p:cNvPr>
          <p:cNvSpPr>
            <a:spLocks noGrp="1"/>
          </p:cNvSpPr>
          <p:nvPr>
            <p:ph type="sldNum" sz="quarter" idx="3"/>
          </p:nvPr>
        </p:nvSpPr>
        <p:spPr>
          <a:xfrm>
            <a:off x="5222646" y="6586287"/>
            <a:ext cx="3995420" cy="347913"/>
          </a:xfrm>
          <a:prstGeom prst="rect">
            <a:avLst/>
          </a:prstGeom>
        </p:spPr>
        <p:txBody>
          <a:bodyPr vert="horz" lIns="92309" tIns="46154" rIns="92309" bIns="46154" rtlCol="0" anchor="b"/>
          <a:lstStyle>
            <a:lvl1pPr algn="r">
              <a:defRPr sz="1200"/>
            </a:lvl1pPr>
          </a:lstStyle>
          <a:p>
            <a:fld id="{66805305-0FA5-4D91-9E96-34E4B06C1291}" type="slidenum">
              <a:rPr lang="en-US" smtClean="0"/>
              <a:t>‹#›</a:t>
            </a:fld>
            <a:endParaRPr lang="en-US"/>
          </a:p>
        </p:txBody>
      </p:sp>
    </p:spTree>
    <p:extLst>
      <p:ext uri="{BB962C8B-B14F-4D97-AF65-F5344CB8AC3E}">
        <p14:creationId xmlns:p14="http://schemas.microsoft.com/office/powerpoint/2010/main" val="2739195153"/>
      </p:ext>
    </p:extLst>
  </p:cSld>
  <p:clrMap bg1="lt1" tx1="dk1" bg2="lt2" tx2="dk2" accent1="accent1" accent2="accent2" accent3="accent3" accent4="accent4" accent5="accent5" accent6="accent6" hlink="hlink" folHlink="folHlink"/>
  <p:hf sldNum="0"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jpg>
</file>

<file path=ppt/media/image20.png>
</file>

<file path=ppt/media/image21.png>
</file>

<file path=ppt/media/image22.jpg>
</file>

<file path=ppt/media/image23.jpeg>
</file>

<file path=ppt/media/image24.png>
</file>

<file path=ppt/media/image25.jpeg>
</file>

<file path=ppt/media/image26.jpg>
</file>

<file path=ppt/media/image27.png>
</file>

<file path=ppt/media/image28.png>
</file>

<file path=ppt/media/image29.svg>
</file>

<file path=ppt/media/image3.png>
</file>

<file path=ppt/media/image30.jpeg>
</file>

<file path=ppt/media/image31.jpeg>
</file>

<file path=ppt/media/image32.png>
</file>

<file path=ppt/media/image4.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p:cNvSpPr>
            <a:spLocks noGrp="1"/>
          </p:cNvSpPr>
          <p:nvPr>
            <p:ph type="dt" idx="1"/>
          </p:nvPr>
        </p:nvSpPr>
        <p:spPr>
          <a:xfrm>
            <a:off x="5222646" y="1"/>
            <a:ext cx="3995420" cy="347914"/>
          </a:xfrm>
          <a:prstGeom prst="rect">
            <a:avLst/>
          </a:prstGeom>
        </p:spPr>
        <p:txBody>
          <a:bodyPr vert="horz" lIns="92309" tIns="46154" rIns="92309" bIns="46154" rtlCol="0"/>
          <a:lstStyle>
            <a:lvl1pPr algn="r">
              <a:defRPr sz="1200"/>
            </a:lvl1pPr>
          </a:lstStyle>
          <a:p>
            <a:fld id="{F76BFB3A-AF09-4935-935F-AADA8F949CAB}" type="datetime2">
              <a:rPr lang="en-US" smtClean="0"/>
              <a:t>Friday, August 16, 2024</a:t>
            </a:fld>
            <a:endParaRPr lang="en-US"/>
          </a:p>
        </p:txBody>
      </p:sp>
      <p:sp>
        <p:nvSpPr>
          <p:cNvPr id="4" name="Slide Image Placeholder 3"/>
          <p:cNvSpPr>
            <a:spLocks noGrp="1" noRot="1" noChangeAspect="1"/>
          </p:cNvSpPr>
          <p:nvPr>
            <p:ph type="sldImg" idx="2"/>
          </p:nvPr>
        </p:nvSpPr>
        <p:spPr>
          <a:xfrm>
            <a:off x="2530475" y="866775"/>
            <a:ext cx="4159250" cy="2339975"/>
          </a:xfrm>
          <a:prstGeom prst="rect">
            <a:avLst/>
          </a:prstGeom>
          <a:noFill/>
          <a:ln w="12700">
            <a:solidFill>
              <a:prstClr val="black"/>
            </a:solidFill>
          </a:ln>
        </p:spPr>
        <p:txBody>
          <a:bodyPr vert="horz" lIns="92309" tIns="46154" rIns="92309" bIns="46154" rtlCol="0" anchor="ctr"/>
          <a:lstStyle/>
          <a:p>
            <a:endParaRPr lang="en-US"/>
          </a:p>
        </p:txBody>
      </p:sp>
      <p:sp>
        <p:nvSpPr>
          <p:cNvPr id="5" name="Notes Placeholder 4"/>
          <p:cNvSpPr>
            <a:spLocks noGrp="1"/>
          </p:cNvSpPr>
          <p:nvPr>
            <p:ph type="body" sz="quarter" idx="3"/>
          </p:nvPr>
        </p:nvSpPr>
        <p:spPr>
          <a:xfrm>
            <a:off x="922020" y="3337083"/>
            <a:ext cx="7376160" cy="2730342"/>
          </a:xfrm>
          <a:prstGeom prst="rect">
            <a:avLst/>
          </a:prstGeom>
        </p:spPr>
        <p:txBody>
          <a:bodyPr vert="horz" lIns="92309" tIns="46154" rIns="92309" bIns="461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7" name="Slide Number Placeholder 6"/>
          <p:cNvSpPr>
            <a:spLocks noGrp="1"/>
          </p:cNvSpPr>
          <p:nvPr>
            <p:ph type="sldNum" sz="quarter" idx="5"/>
          </p:nvPr>
        </p:nvSpPr>
        <p:spPr>
          <a:xfrm>
            <a:off x="5222646" y="6586287"/>
            <a:ext cx="3995420" cy="347913"/>
          </a:xfrm>
          <a:prstGeom prst="rect">
            <a:avLst/>
          </a:prstGeom>
        </p:spPr>
        <p:txBody>
          <a:bodyPr vert="horz" lIns="92309" tIns="46154" rIns="92309" bIns="46154" rtlCol="0" anchor="b"/>
          <a:lstStyle>
            <a:lvl1pPr algn="r">
              <a:defRPr sz="1200"/>
            </a:lvl1pPr>
          </a:lstStyle>
          <a:p>
            <a:fld id="{6CEC07C6-E753-4FD7-8B29-F8EE9ACF298C}" type="slidenum">
              <a:rPr lang="en-US" smtClean="0"/>
              <a:t>‹#›</a:t>
            </a:fld>
            <a:endParaRPr lang="en-US"/>
          </a:p>
        </p:txBody>
      </p:sp>
    </p:spTree>
    <p:extLst>
      <p:ext uri="{BB962C8B-B14F-4D97-AF65-F5344CB8AC3E}">
        <p14:creationId xmlns:p14="http://schemas.microsoft.com/office/powerpoint/2010/main" val="35677300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77890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48FEFD-8135-F522-9C3F-7ED3AA0E22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F2482E-C416-24DF-7CD2-88FEC1C221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76350F-5732-81D9-89B9-B0DA5A28A9E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36535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70A86-3CCA-043E-6E23-9F2D97D027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7ECFC0-B44E-2CF1-E3C0-14FA4BADA0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38834B-4612-B0C5-49A5-44FC2E10201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629821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6B6817-5416-9C5C-0F20-16D12BB3C80C}"/>
              </a:ext>
            </a:extLst>
          </p:cNvPr>
          <p:cNvPicPr>
            <a:picLocks noChangeAspect="1"/>
          </p:cNvPicPr>
          <p:nvPr userDrawn="1"/>
        </p:nvPicPr>
        <p:blipFill>
          <a:blip r:embed="rId2">
            <a:extLst>
              <a:ext uri="{28A0092B-C50C-407E-A947-70E740481C1C}">
                <a14:useLocalDpi xmlns:a14="http://schemas.microsoft.com/office/drawing/2010/main" val="0"/>
              </a:ext>
            </a:extLst>
          </a:blip>
          <a:srcRect l="10" r="10"/>
          <a:stretch/>
        </p:blipFill>
        <p:spPr>
          <a:xfrm>
            <a:off x="0" y="0"/>
            <a:ext cx="12189553" cy="6858000"/>
          </a:xfrm>
          <a:prstGeom prst="rect">
            <a:avLst/>
          </a:prstGeom>
        </p:spPr>
      </p:pic>
      <p:sp>
        <p:nvSpPr>
          <p:cNvPr id="2" name="Title 1">
            <a:extLst>
              <a:ext uri="{FF2B5EF4-FFF2-40B4-BE49-F238E27FC236}">
                <a16:creationId xmlns:a16="http://schemas.microsoft.com/office/drawing/2014/main" id="{D62FEB7A-903A-4EEE-AA9F-5CF80DFB4723}"/>
              </a:ext>
            </a:extLst>
          </p:cNvPr>
          <p:cNvSpPr>
            <a:spLocks noGrp="1"/>
          </p:cNvSpPr>
          <p:nvPr>
            <p:ph type="ctrTitle" hasCustomPrompt="1"/>
          </p:nvPr>
        </p:nvSpPr>
        <p:spPr>
          <a:xfrm>
            <a:off x="1424966" y="2103178"/>
            <a:ext cx="6474434" cy="1644603"/>
          </a:xfrm>
        </p:spPr>
        <p:txBody>
          <a:bodyPr lIns="0" tIns="0" rIns="0" bIns="0" anchor="b">
            <a:normAutofit/>
          </a:bodyPr>
          <a:lstStyle>
            <a:lvl1pPr algn="l">
              <a:lnSpc>
                <a:spcPct val="100000"/>
              </a:lnSpc>
              <a:defRPr sz="3800" b="1">
                <a:solidFill>
                  <a:schemeClr val="accent1"/>
                </a:solidFill>
              </a:defRPr>
            </a:lvl1pPr>
          </a:lstStyle>
          <a:p>
            <a:r>
              <a:rPr lang="en-US" dirty="0"/>
              <a:t>Presentation Title</a:t>
            </a:r>
            <a:br>
              <a:rPr lang="en-US" dirty="0"/>
            </a:br>
            <a:r>
              <a:rPr lang="en-US" dirty="0"/>
              <a:t>Goes Here</a:t>
            </a:r>
          </a:p>
        </p:txBody>
      </p:sp>
      <p:sp>
        <p:nvSpPr>
          <p:cNvPr id="3" name="Subtitle 2">
            <a:extLst>
              <a:ext uri="{FF2B5EF4-FFF2-40B4-BE49-F238E27FC236}">
                <a16:creationId xmlns:a16="http://schemas.microsoft.com/office/drawing/2014/main" id="{2E4661CA-9166-485C-902F-B2443990F4CF}"/>
              </a:ext>
            </a:extLst>
          </p:cNvPr>
          <p:cNvSpPr>
            <a:spLocks noGrp="1"/>
          </p:cNvSpPr>
          <p:nvPr>
            <p:ph type="subTitle" idx="1" hasCustomPrompt="1"/>
          </p:nvPr>
        </p:nvSpPr>
        <p:spPr>
          <a:xfrm>
            <a:off x="1424966" y="4000206"/>
            <a:ext cx="6474434" cy="1474521"/>
          </a:xfrm>
        </p:spPr>
        <p:txBody>
          <a:bodyPr lIns="0" tIns="0" rIns="0" bIns="0" anchor="t"/>
          <a:lstStyle>
            <a:lvl1pPr marL="0" indent="0" algn="l">
              <a:lnSpc>
                <a:spcPct val="100000"/>
              </a:lnSpc>
              <a:buNone/>
              <a:defRPr sz="2400">
                <a:solidFill>
                  <a:schemeClr val="accent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Sub-topic</a:t>
            </a:r>
          </a:p>
        </p:txBody>
      </p:sp>
      <p:sp>
        <p:nvSpPr>
          <p:cNvPr id="12" name="Text Placeholder 11">
            <a:extLst>
              <a:ext uri="{FF2B5EF4-FFF2-40B4-BE49-F238E27FC236}">
                <a16:creationId xmlns:a16="http://schemas.microsoft.com/office/drawing/2014/main" id="{B408B901-9186-DB29-4FA5-21BBC02462AD}"/>
              </a:ext>
            </a:extLst>
          </p:cNvPr>
          <p:cNvSpPr>
            <a:spLocks noGrp="1"/>
          </p:cNvSpPr>
          <p:nvPr>
            <p:ph type="body" sz="quarter" idx="10" hasCustomPrompt="1"/>
          </p:nvPr>
        </p:nvSpPr>
        <p:spPr>
          <a:xfrm>
            <a:off x="1424966" y="5633952"/>
            <a:ext cx="2639034" cy="581025"/>
          </a:xfrm>
        </p:spPr>
        <p:txBody>
          <a:bodyPr lIns="0" tIns="0" rIns="0" bIns="0">
            <a:noAutofit/>
          </a:bodyPr>
          <a:lstStyle>
            <a:lvl1pPr marL="0" indent="0">
              <a:lnSpc>
                <a:spcPct val="100000"/>
              </a:lnSpc>
              <a:buNone/>
              <a:defRPr sz="1400">
                <a:solidFill>
                  <a:schemeClr val="accent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Date – Location</a:t>
            </a:r>
          </a:p>
        </p:txBody>
      </p:sp>
      <p:pic>
        <p:nvPicPr>
          <p:cNvPr id="9" name="Picture 8">
            <a:extLst>
              <a:ext uri="{FF2B5EF4-FFF2-40B4-BE49-F238E27FC236}">
                <a16:creationId xmlns:a16="http://schemas.microsoft.com/office/drawing/2014/main" id="{A9282A0C-AE70-F90A-1C3A-41019DB55A20}"/>
              </a:ext>
            </a:extLst>
          </p:cNvPr>
          <p:cNvPicPr>
            <a:picLocks noChangeAspect="1"/>
          </p:cNvPicPr>
          <p:nvPr userDrawn="1"/>
        </p:nvPicPr>
        <p:blipFill>
          <a:blip r:embed="rId3"/>
          <a:stretch>
            <a:fillRect/>
          </a:stretch>
        </p:blipFill>
        <p:spPr>
          <a:xfrm>
            <a:off x="1424966" y="1485941"/>
            <a:ext cx="2654302" cy="294923"/>
          </a:xfrm>
          <a:prstGeom prst="rect">
            <a:avLst/>
          </a:prstGeom>
        </p:spPr>
      </p:pic>
    </p:spTree>
    <p:extLst>
      <p:ext uri="{BB962C8B-B14F-4D97-AF65-F5344CB8AC3E}">
        <p14:creationId xmlns:p14="http://schemas.microsoft.com/office/powerpoint/2010/main" val="82435185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32C78-FBC6-4C35-9052-2895C15C8F64}"/>
              </a:ext>
            </a:extLst>
          </p:cNvPr>
          <p:cNvSpPr>
            <a:spLocks noGrp="1"/>
          </p:cNvSpPr>
          <p:nvPr>
            <p:ph type="title" hasCustomPrompt="1"/>
          </p:nvPr>
        </p:nvSpPr>
        <p:spPr>
          <a:xfrm>
            <a:off x="1409700" y="457200"/>
            <a:ext cx="9372600" cy="1233488"/>
          </a:xfrm>
        </p:spPr>
        <p:txBody>
          <a:bodyPr>
            <a:noAutofit/>
          </a:bodyPr>
          <a:lstStyle>
            <a:lvl1pPr>
              <a:lnSpc>
                <a:spcPct val="100000"/>
              </a:lnSpc>
              <a:defRPr/>
            </a:lvl1pPr>
          </a:lstStyle>
          <a:p>
            <a:r>
              <a:rPr lang="en-US" dirty="0"/>
              <a:t>Click to add title</a:t>
            </a:r>
          </a:p>
        </p:txBody>
      </p:sp>
      <p:sp>
        <p:nvSpPr>
          <p:cNvPr id="3" name="Vertical Text Placeholder 2">
            <a:extLst>
              <a:ext uri="{FF2B5EF4-FFF2-40B4-BE49-F238E27FC236}">
                <a16:creationId xmlns:a16="http://schemas.microsoft.com/office/drawing/2014/main" id="{2110A02A-1CE4-48D0-88C1-01F73CCCBD59}"/>
              </a:ext>
            </a:extLst>
          </p:cNvPr>
          <p:cNvSpPr>
            <a:spLocks noGrp="1"/>
          </p:cNvSpPr>
          <p:nvPr>
            <p:ph type="body" orient="vert" idx="1" hasCustomPrompt="1"/>
          </p:nvPr>
        </p:nvSpPr>
        <p:spPr/>
        <p:txBody>
          <a:bodyPr vert="eaVert">
            <a:noAutofit/>
          </a:bodyPr>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3F1FCD77-8602-7D41-8B9A-91D5D286D787}"/>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FC7A3BF-CF20-3A41-88F9-23CFD85E3BC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A06B363-B32C-B094-3427-F82BD0D834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FB728A9C-9FB6-0C76-EB1D-1206A3471BB7}"/>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9B1F503B-1E5A-06CE-17DB-1F7E05A195FE}"/>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B2BE8134-D42C-4177-E261-9A045BA5FC80}"/>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D922CF19-1B2D-BD22-5095-D90D9A2D5DA9}"/>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D38F9D8D-924F-7F30-E920-15549695BC2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4428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1A1871-E3DC-4D86-AB8F-F86507E69AAB}"/>
              </a:ext>
            </a:extLst>
          </p:cNvPr>
          <p:cNvSpPr>
            <a:spLocks noGrp="1"/>
          </p:cNvSpPr>
          <p:nvPr>
            <p:ph type="title" orient="vert" hasCustomPrompt="1"/>
          </p:nvPr>
        </p:nvSpPr>
        <p:spPr>
          <a:xfrm>
            <a:off x="10045700" y="457199"/>
            <a:ext cx="1681266" cy="5719763"/>
          </a:xfrm>
        </p:spPr>
        <p:txBody>
          <a:bodyPr vert="eaVert"/>
          <a:lstStyle>
            <a:lvl1pPr>
              <a:defRPr/>
            </a:lvl1pPr>
          </a:lstStyle>
          <a:p>
            <a:r>
              <a:rPr lang="en-US" dirty="0"/>
              <a:t>Click to add title</a:t>
            </a:r>
          </a:p>
        </p:txBody>
      </p:sp>
      <p:sp>
        <p:nvSpPr>
          <p:cNvPr id="3" name="Vertical Text Placeholder 2">
            <a:extLst>
              <a:ext uri="{FF2B5EF4-FFF2-40B4-BE49-F238E27FC236}">
                <a16:creationId xmlns:a16="http://schemas.microsoft.com/office/drawing/2014/main" id="{D1342906-3002-4C4B-B23A-55CDF75EE23C}"/>
              </a:ext>
            </a:extLst>
          </p:cNvPr>
          <p:cNvSpPr>
            <a:spLocks noGrp="1"/>
          </p:cNvSpPr>
          <p:nvPr>
            <p:ph type="body" orient="vert" idx="1" hasCustomPrompt="1"/>
          </p:nvPr>
        </p:nvSpPr>
        <p:spPr>
          <a:xfrm>
            <a:off x="465034" y="457199"/>
            <a:ext cx="9352066" cy="5719764"/>
          </a:xfrm>
        </p:spPr>
        <p:txBody>
          <a:bodyPr vert="eaVert"/>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BF40B034-0076-53DB-8382-394D354DD69F}"/>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168DC6-04BA-3226-24E2-C62185DC81D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A440ADF9-C347-7064-EC60-A3D0FDC3B4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74CB2B9F-859C-F5E7-4E33-3B5A2DBAC9F5}"/>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B06559A6-DAE2-398E-B680-FB2906C26923}"/>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2FA55691-BBCE-8076-B691-B5E94E5565C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F15BE92-3A99-0373-D539-0B576AE2B9A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47C37446-79FB-572C-7DCB-0CD811A143B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972336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Picture Placeholder 2">
            <a:extLst>
              <a:ext uri="{FF2B5EF4-FFF2-40B4-BE49-F238E27FC236}">
                <a16:creationId xmlns:a16="http://schemas.microsoft.com/office/drawing/2014/main" id="{CBEC3919-549F-F494-1E48-FD7186AFC6A0}"/>
              </a:ext>
            </a:extLst>
          </p:cNvPr>
          <p:cNvSpPr>
            <a:spLocks noGrp="1"/>
          </p:cNvSpPr>
          <p:nvPr>
            <p:ph type="pic" sz="quarter" idx="13"/>
          </p:nvPr>
        </p:nvSpPr>
        <p:spPr>
          <a:xfrm>
            <a:off x="0" y="136525"/>
            <a:ext cx="12192000" cy="62642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FFFB6F98-60FB-F02E-D996-6BDFC47727A4}"/>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44A613E0-60FF-15CE-4F46-1BF54A34C30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B1ED0E2D-2479-F2D1-2CBD-72AE129096F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9313494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457200" y="457200"/>
            <a:ext cx="3606800"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6" name="Picture Placeholder 14">
            <a:extLst>
              <a:ext uri="{FF2B5EF4-FFF2-40B4-BE49-F238E27FC236}">
                <a16:creationId xmlns:a16="http://schemas.microsoft.com/office/drawing/2014/main" id="{2857C626-DF9D-E7AB-3AFA-05345F21F349}"/>
              </a:ext>
            </a:extLst>
          </p:cNvPr>
          <p:cNvSpPr>
            <a:spLocks noGrp="1"/>
          </p:cNvSpPr>
          <p:nvPr>
            <p:ph type="pic" sz="quarter" idx="14"/>
          </p:nvPr>
        </p:nvSpPr>
        <p:spPr>
          <a:xfrm>
            <a:off x="4296743" y="457199"/>
            <a:ext cx="2675557"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7175500" y="457199"/>
            <a:ext cx="4559300" cy="5596358"/>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8" name="Picture Placeholder 14">
            <a:extLst>
              <a:ext uri="{FF2B5EF4-FFF2-40B4-BE49-F238E27FC236}">
                <a16:creationId xmlns:a16="http://schemas.microsoft.com/office/drawing/2014/main" id="{934FF787-DC80-3156-D3BD-019FBF50A8CD}"/>
              </a:ext>
            </a:extLst>
          </p:cNvPr>
          <p:cNvSpPr>
            <a:spLocks noGrp="1"/>
          </p:cNvSpPr>
          <p:nvPr>
            <p:ph type="pic" sz="quarter" idx="16"/>
          </p:nvPr>
        </p:nvSpPr>
        <p:spPr>
          <a:xfrm>
            <a:off x="465033"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9" name="Picture Placeholder 14">
            <a:extLst>
              <a:ext uri="{FF2B5EF4-FFF2-40B4-BE49-F238E27FC236}">
                <a16:creationId xmlns:a16="http://schemas.microsoft.com/office/drawing/2014/main" id="{CFA82F61-AF57-E84A-750C-45638A2196FF}"/>
              </a:ext>
            </a:extLst>
          </p:cNvPr>
          <p:cNvSpPr>
            <a:spLocks noGrp="1"/>
          </p:cNvSpPr>
          <p:nvPr>
            <p:ph type="pic" sz="quarter" idx="17"/>
          </p:nvPr>
        </p:nvSpPr>
        <p:spPr>
          <a:xfrm>
            <a:off x="2385494"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0" name="Picture Placeholder 14">
            <a:extLst>
              <a:ext uri="{FF2B5EF4-FFF2-40B4-BE49-F238E27FC236}">
                <a16:creationId xmlns:a16="http://schemas.microsoft.com/office/drawing/2014/main" id="{D986500E-3699-D3B6-3DA3-B0299ABE50FB}"/>
              </a:ext>
            </a:extLst>
          </p:cNvPr>
          <p:cNvSpPr>
            <a:spLocks noGrp="1"/>
          </p:cNvSpPr>
          <p:nvPr>
            <p:ph type="pic" sz="quarter" idx="18"/>
          </p:nvPr>
        </p:nvSpPr>
        <p:spPr>
          <a:xfrm>
            <a:off x="454439" y="4353339"/>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1" name="Picture Placeholder 14">
            <a:extLst>
              <a:ext uri="{FF2B5EF4-FFF2-40B4-BE49-F238E27FC236}">
                <a16:creationId xmlns:a16="http://schemas.microsoft.com/office/drawing/2014/main" id="{D8792BD5-F572-13A0-BA6C-BCB139EF9FAF}"/>
              </a:ext>
            </a:extLst>
          </p:cNvPr>
          <p:cNvSpPr>
            <a:spLocks noGrp="1"/>
          </p:cNvSpPr>
          <p:nvPr>
            <p:ph type="pic" sz="quarter" idx="19"/>
          </p:nvPr>
        </p:nvSpPr>
        <p:spPr>
          <a:xfrm>
            <a:off x="2374900" y="4353338"/>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Picture Placeholder 14">
            <a:extLst>
              <a:ext uri="{FF2B5EF4-FFF2-40B4-BE49-F238E27FC236}">
                <a16:creationId xmlns:a16="http://schemas.microsoft.com/office/drawing/2014/main" id="{63577AAA-8D0D-60BB-5F18-56705AE3B7DE}"/>
              </a:ext>
            </a:extLst>
          </p:cNvPr>
          <p:cNvSpPr>
            <a:spLocks noGrp="1"/>
          </p:cNvSpPr>
          <p:nvPr>
            <p:ph type="pic" sz="quarter" idx="20"/>
          </p:nvPr>
        </p:nvSpPr>
        <p:spPr>
          <a:xfrm>
            <a:off x="4290117" y="2454274"/>
            <a:ext cx="2682183" cy="3599283"/>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AE608273-8F15-BEF6-D0A4-45FCC4236B3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1D546E59-2FA9-0BAD-FCA6-A890382CE53A}"/>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27DA3D65-0672-4492-51B0-37F283A8486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928943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Columns – 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561975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5619750" y="137158"/>
            <a:ext cx="6572250" cy="6263642"/>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6BD0C482-8E97-9661-A2FE-6F945FBC721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BA924023-DC84-EA06-8EF6-F504B5A6D5D6}"/>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7522EB88-C5EC-E0A5-377A-92D98D9796B0}"/>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3606838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Columns – Photo Gallery ">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3111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14">
            <a:extLst>
              <a:ext uri="{FF2B5EF4-FFF2-40B4-BE49-F238E27FC236}">
                <a16:creationId xmlns:a16="http://schemas.microsoft.com/office/drawing/2014/main" id="{B985741E-0695-2E3E-97A1-5EFA37AD0550}"/>
              </a:ext>
            </a:extLst>
          </p:cNvPr>
          <p:cNvSpPr>
            <a:spLocks noGrp="1"/>
          </p:cNvSpPr>
          <p:nvPr>
            <p:ph type="pic" sz="quarter" idx="14"/>
          </p:nvPr>
        </p:nvSpPr>
        <p:spPr>
          <a:xfrm>
            <a:off x="3111500" y="135756"/>
            <a:ext cx="3098799"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14">
            <a:extLst>
              <a:ext uri="{FF2B5EF4-FFF2-40B4-BE49-F238E27FC236}">
                <a16:creationId xmlns:a16="http://schemas.microsoft.com/office/drawing/2014/main" id="{09B6E876-DAE9-4045-ED49-71E5F90B14F7}"/>
              </a:ext>
            </a:extLst>
          </p:cNvPr>
          <p:cNvSpPr>
            <a:spLocks noGrp="1"/>
          </p:cNvSpPr>
          <p:nvPr>
            <p:ph type="pic" sz="quarter" idx="15"/>
          </p:nvPr>
        </p:nvSpPr>
        <p:spPr>
          <a:xfrm>
            <a:off x="6210300" y="135756"/>
            <a:ext cx="31242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Picture Placeholder 14">
            <a:extLst>
              <a:ext uri="{FF2B5EF4-FFF2-40B4-BE49-F238E27FC236}">
                <a16:creationId xmlns:a16="http://schemas.microsoft.com/office/drawing/2014/main" id="{A9703F14-6248-3D37-81B7-D2A41BA31A37}"/>
              </a:ext>
            </a:extLst>
          </p:cNvPr>
          <p:cNvSpPr>
            <a:spLocks noGrp="1"/>
          </p:cNvSpPr>
          <p:nvPr>
            <p:ph type="pic" sz="quarter" idx="16"/>
          </p:nvPr>
        </p:nvSpPr>
        <p:spPr>
          <a:xfrm>
            <a:off x="9334500" y="135756"/>
            <a:ext cx="2857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5" name="Slide Number Placeholder 5">
            <a:extLst>
              <a:ext uri="{FF2B5EF4-FFF2-40B4-BE49-F238E27FC236}">
                <a16:creationId xmlns:a16="http://schemas.microsoft.com/office/drawing/2014/main" id="{97EBB35F-0F93-1F0D-D4F4-FB9C648BBF17}"/>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4" name="Date Placeholder 3">
            <a:extLst>
              <a:ext uri="{FF2B5EF4-FFF2-40B4-BE49-F238E27FC236}">
                <a16:creationId xmlns:a16="http://schemas.microsoft.com/office/drawing/2014/main" id="{09DEA1D0-5FB2-2C63-4E09-09E2322E5C9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16" name="Footer Placeholder 4">
            <a:extLst>
              <a:ext uri="{FF2B5EF4-FFF2-40B4-BE49-F238E27FC236}">
                <a16:creationId xmlns:a16="http://schemas.microsoft.com/office/drawing/2014/main" id="{43D2DFDC-39C9-F066-5E0B-C4D8D3475DD1}"/>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733688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 Mileston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751503" y="243929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916103" y="2439296"/>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52806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1160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44272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36448408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 Milestone">
    <p:spTree>
      <p:nvGrpSpPr>
        <p:cNvPr id="1" name=""/>
        <p:cNvGrpSpPr/>
        <p:nvPr/>
      </p:nvGrpSpPr>
      <p:grpSpPr>
        <a:xfrm>
          <a:off x="0" y="0"/>
          <a:ext cx="0" cy="0"/>
          <a:chOff x="0" y="0"/>
          <a:chExt cx="0" cy="0"/>
        </a:xfrm>
      </p:grpSpPr>
      <p:pic>
        <p:nvPicPr>
          <p:cNvPr id="24" name="Graphic 23">
            <a:extLst>
              <a:ext uri="{FF2B5EF4-FFF2-40B4-BE49-F238E27FC236}">
                <a16:creationId xmlns:a16="http://schemas.microsoft.com/office/drawing/2014/main" id="{BD03EAD9-8192-0A40-EC71-9930F76C86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75500" y="2455095"/>
            <a:ext cx="2295793" cy="284995"/>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15374" y="245900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45168" y="2439110"/>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3815078"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541617" y="1739448"/>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032770"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6685284"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20622612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 Milestone">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660F1517-FC1F-8F5E-2904-D9677FD60D4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7955" y="2441448"/>
            <a:ext cx="1023620" cy="283464"/>
          </a:xfrm>
          <a:prstGeom prst="rect">
            <a:avLst/>
          </a:prstGeom>
        </p:spPr>
      </p:pic>
      <p:pic>
        <p:nvPicPr>
          <p:cNvPr id="16" name="Graphic 15">
            <a:extLst>
              <a:ext uri="{FF2B5EF4-FFF2-40B4-BE49-F238E27FC236}">
                <a16:creationId xmlns:a16="http://schemas.microsoft.com/office/drawing/2014/main" id="{038138DF-C38E-BA90-AF76-973AEE9550F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329642" y="2441448"/>
            <a:ext cx="1023620" cy="283464"/>
          </a:xfrm>
          <a:prstGeom prst="rect">
            <a:avLst/>
          </a:prstGeom>
        </p:spPr>
      </p:pic>
      <p:pic>
        <p:nvPicPr>
          <p:cNvPr id="21" name="Graphic 20">
            <a:extLst>
              <a:ext uri="{FF2B5EF4-FFF2-40B4-BE49-F238E27FC236}">
                <a16:creationId xmlns:a16="http://schemas.microsoft.com/office/drawing/2014/main" id="{72FDB2AD-74BE-CF30-463A-48592780146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563465" y="2441448"/>
            <a:ext cx="1023620" cy="283464"/>
          </a:xfrm>
          <a:prstGeom prst="rect">
            <a:avLst/>
          </a:prstGeom>
        </p:spPr>
      </p:pic>
      <p:pic>
        <p:nvPicPr>
          <p:cNvPr id="14" name="Graphic 13">
            <a:extLst>
              <a:ext uri="{FF2B5EF4-FFF2-40B4-BE49-F238E27FC236}">
                <a16:creationId xmlns:a16="http://schemas.microsoft.com/office/drawing/2014/main" id="{70C03EA6-4030-9A84-B8D8-4DF99E7F270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20200" y="2441448"/>
            <a:ext cx="1023620" cy="283464"/>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288812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738363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64037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513588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6">
            <a:extLst>
              <a:ext uri="{FF2B5EF4-FFF2-40B4-BE49-F238E27FC236}">
                <a16:creationId xmlns:a16="http://schemas.microsoft.com/office/drawing/2014/main" id="{4DCBA207-2BE8-4691-9DD3-4E6135E1C2EF}"/>
              </a:ext>
            </a:extLst>
          </p:cNvPr>
          <p:cNvSpPr>
            <a:spLocks noGrp="1"/>
          </p:cNvSpPr>
          <p:nvPr>
            <p:ph type="pic" sz="quarter" idx="17"/>
          </p:nvPr>
        </p:nvSpPr>
        <p:spPr>
          <a:xfrm>
            <a:off x="9631389"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1493839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5" name="Rectangle 4">
            <a:extLst>
              <a:ext uri="{FF2B5EF4-FFF2-40B4-BE49-F238E27FC236}">
                <a16:creationId xmlns:a16="http://schemas.microsoft.com/office/drawing/2014/main" id="{0AC162E8-B29C-AC64-05DB-717CC5D7B501}"/>
              </a:ext>
            </a:extLst>
          </p:cNvPr>
          <p:cNvSpPr/>
          <p:nvPr userDrawn="1"/>
        </p:nvSpPr>
        <p:spPr>
          <a:xfrm>
            <a:off x="465033" y="457200"/>
            <a:ext cx="5516667" cy="55816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6" name="Title 1">
            <a:extLst>
              <a:ext uri="{FF2B5EF4-FFF2-40B4-BE49-F238E27FC236}">
                <a16:creationId xmlns:a16="http://schemas.microsoft.com/office/drawing/2014/main" id="{C039AF46-57A7-26B6-1F11-79C97BC97C99}"/>
              </a:ext>
            </a:extLst>
          </p:cNvPr>
          <p:cNvSpPr>
            <a:spLocks noGrp="1"/>
          </p:cNvSpPr>
          <p:nvPr>
            <p:ph type="title" hasCustomPrompt="1"/>
          </p:nvPr>
        </p:nvSpPr>
        <p:spPr>
          <a:xfrm>
            <a:off x="457201" y="457200"/>
            <a:ext cx="5516668" cy="994411"/>
          </a:xfrm>
        </p:spPr>
        <p:txBody>
          <a:bodyPr>
            <a:noAutofit/>
          </a:bodyPr>
          <a:lstStyle>
            <a:lvl1pPr algn="ctr">
              <a:lnSpc>
                <a:spcPct val="100000"/>
              </a:lnSpc>
              <a:defRPr/>
            </a:lvl1pPr>
          </a:lstStyle>
          <a:p>
            <a:r>
              <a:rPr lang="en-US" dirty="0"/>
              <a:t>Click to add content</a:t>
            </a:r>
          </a:p>
        </p:txBody>
      </p:sp>
      <p:sp>
        <p:nvSpPr>
          <p:cNvPr id="9" name="Picture Placeholder 8">
            <a:extLst>
              <a:ext uri="{FF2B5EF4-FFF2-40B4-BE49-F238E27FC236}">
                <a16:creationId xmlns:a16="http://schemas.microsoft.com/office/drawing/2014/main" id="{96DFB476-43CE-0ED5-7CC2-A2BE569035CF}"/>
              </a:ext>
            </a:extLst>
          </p:cNvPr>
          <p:cNvSpPr>
            <a:spLocks noGrp="1"/>
          </p:cNvSpPr>
          <p:nvPr>
            <p:ph type="pic" sz="quarter" idx="13"/>
          </p:nvPr>
        </p:nvSpPr>
        <p:spPr>
          <a:xfrm>
            <a:off x="2150216" y="1472908"/>
            <a:ext cx="2146300" cy="2009775"/>
          </a:xfrm>
          <a:prstGeom prst="ellipse">
            <a:avLst/>
          </a:prstGeom>
          <a:ln w="38100">
            <a:solidFill>
              <a:schemeClr val="accent4"/>
            </a:solidFill>
          </a:ln>
        </p:spPr>
        <p:txBody>
          <a:bodyPr/>
          <a:lstStyle/>
          <a:p>
            <a:r>
              <a:rPr lang="en-US"/>
              <a:t>Click icon to add picture</a:t>
            </a:r>
          </a:p>
        </p:txBody>
      </p:sp>
      <p:sp>
        <p:nvSpPr>
          <p:cNvPr id="14" name="Text Placeholder 2">
            <a:extLst>
              <a:ext uri="{FF2B5EF4-FFF2-40B4-BE49-F238E27FC236}">
                <a16:creationId xmlns:a16="http://schemas.microsoft.com/office/drawing/2014/main" id="{21C30D1D-B94F-85B3-97D0-5DC307721DAE}"/>
              </a:ext>
            </a:extLst>
          </p:cNvPr>
          <p:cNvSpPr>
            <a:spLocks noGrp="1"/>
          </p:cNvSpPr>
          <p:nvPr>
            <p:ph type="body" idx="1" hasCustomPrompt="1"/>
          </p:nvPr>
        </p:nvSpPr>
        <p:spPr>
          <a:xfrm>
            <a:off x="465034" y="5086350"/>
            <a:ext cx="5524498" cy="952499"/>
          </a:xfrm>
        </p:spPr>
        <p:txBody>
          <a:bodyPr anchor="t" anchorCtr="0">
            <a:noAutofit/>
          </a:bodyPr>
          <a:lstStyle>
            <a:lvl1pPr marL="0" indent="0" algn="ctr">
              <a:lnSpc>
                <a:spcPct val="100000"/>
              </a:lnSpc>
              <a:buNone/>
              <a:defRPr sz="12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contact information</a:t>
            </a:r>
          </a:p>
        </p:txBody>
      </p:sp>
      <p:sp>
        <p:nvSpPr>
          <p:cNvPr id="16" name="Picture Placeholder 15">
            <a:extLst>
              <a:ext uri="{FF2B5EF4-FFF2-40B4-BE49-F238E27FC236}">
                <a16:creationId xmlns:a16="http://schemas.microsoft.com/office/drawing/2014/main" id="{71202D5C-2479-42DD-8C1C-23D55874840E}"/>
              </a:ext>
            </a:extLst>
          </p:cNvPr>
          <p:cNvSpPr>
            <a:spLocks noGrp="1"/>
          </p:cNvSpPr>
          <p:nvPr>
            <p:ph type="pic" sz="quarter" idx="14"/>
          </p:nvPr>
        </p:nvSpPr>
        <p:spPr>
          <a:xfrm>
            <a:off x="6210299" y="457200"/>
            <a:ext cx="5524501" cy="5581650"/>
          </a:xfrm>
        </p:spPr>
        <p:txBody>
          <a:body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Text Placeholder 21">
            <a:extLst>
              <a:ext uri="{FF2B5EF4-FFF2-40B4-BE49-F238E27FC236}">
                <a16:creationId xmlns:a16="http://schemas.microsoft.com/office/drawing/2014/main" id="{6939C9F5-97BE-3396-5707-F78FD1813F59}"/>
              </a:ext>
            </a:extLst>
          </p:cNvPr>
          <p:cNvSpPr>
            <a:spLocks noGrp="1"/>
          </p:cNvSpPr>
          <p:nvPr>
            <p:ph type="body" sz="quarter" idx="15" hasCustomPrompt="1"/>
          </p:nvPr>
        </p:nvSpPr>
        <p:spPr>
          <a:xfrm>
            <a:off x="465138" y="3503981"/>
            <a:ext cx="5508625" cy="711939"/>
          </a:xfrm>
        </p:spPr>
        <p:txBody>
          <a:bodyPr anchor="ctr" anchorCtr="0">
            <a:noAutofit/>
          </a:bodyPr>
          <a:lstStyle>
            <a:lvl1pPr marL="0" indent="0" algn="ctr">
              <a:lnSpc>
                <a:spcPct val="100000"/>
              </a:lnSpc>
              <a:buNone/>
              <a:defRPr sz="2000" b="1">
                <a:solidFill>
                  <a:schemeClr val="accent1"/>
                </a:solidFill>
              </a:defRPr>
            </a:lvl1pPr>
          </a:lstStyle>
          <a:p>
            <a:pPr lvl="0"/>
            <a:r>
              <a:rPr lang="en-US" dirty="0"/>
              <a:t>Click to add name</a:t>
            </a:r>
          </a:p>
        </p:txBody>
      </p:sp>
      <p:sp>
        <p:nvSpPr>
          <p:cNvPr id="23" name="Text Placeholder 21">
            <a:extLst>
              <a:ext uri="{FF2B5EF4-FFF2-40B4-BE49-F238E27FC236}">
                <a16:creationId xmlns:a16="http://schemas.microsoft.com/office/drawing/2014/main" id="{74F3DA48-53E5-4844-128B-2607ED2A1390}"/>
              </a:ext>
            </a:extLst>
          </p:cNvPr>
          <p:cNvSpPr>
            <a:spLocks noGrp="1"/>
          </p:cNvSpPr>
          <p:nvPr>
            <p:ph type="body" sz="quarter" idx="16" hasCustomPrompt="1"/>
          </p:nvPr>
        </p:nvSpPr>
        <p:spPr>
          <a:xfrm>
            <a:off x="465032" y="4215921"/>
            <a:ext cx="5508625" cy="870428"/>
          </a:xfrm>
        </p:spPr>
        <p:txBody>
          <a:bodyPr anchor="t" anchorCtr="0">
            <a:noAutofit/>
          </a:bodyPr>
          <a:lstStyle>
            <a:lvl1pPr marL="0" indent="0" algn="ctr">
              <a:buNone/>
              <a:defRPr sz="1600" b="1"/>
            </a:lvl1pPr>
          </a:lstStyle>
          <a:p>
            <a:pPr lvl="0"/>
            <a:r>
              <a:rPr lang="en-US" dirty="0"/>
              <a:t>Click to add title</a:t>
            </a:r>
          </a:p>
        </p:txBody>
      </p:sp>
    </p:spTree>
    <p:extLst>
      <p:ext uri="{BB962C8B-B14F-4D97-AF65-F5344CB8AC3E}">
        <p14:creationId xmlns:p14="http://schemas.microsoft.com/office/powerpoint/2010/main" val="3307709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Slide ">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58E13B0-1471-FD09-C552-5AB1C9B712B1}"/>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sp>
        <p:nvSpPr>
          <p:cNvPr id="2" name="Title 1">
            <a:extLst>
              <a:ext uri="{FF2B5EF4-FFF2-40B4-BE49-F238E27FC236}">
                <a16:creationId xmlns:a16="http://schemas.microsoft.com/office/drawing/2014/main" id="{93AFD9B1-DD15-4DA0-BD0F-5599945158DD}"/>
              </a:ext>
            </a:extLst>
          </p:cNvPr>
          <p:cNvSpPr>
            <a:spLocks noGrp="1"/>
          </p:cNvSpPr>
          <p:nvPr>
            <p:ph type="title" hasCustomPrompt="1"/>
          </p:nvPr>
        </p:nvSpPr>
        <p:spPr>
          <a:xfrm>
            <a:off x="457200" y="457200"/>
            <a:ext cx="11277600" cy="1143000"/>
          </a:xfrm>
        </p:spPr>
        <p:txBody>
          <a:bodyPr lIns="0" tIns="0" rIns="0" bIns="0"/>
          <a:lstStyle>
            <a:lvl1pPr>
              <a:defRPr>
                <a:solidFill>
                  <a:schemeClr val="tx1"/>
                </a:solidFill>
              </a:defRPr>
            </a:lvl1pPr>
          </a:lstStyle>
          <a:p>
            <a:r>
              <a:rPr lang="en-US" dirty="0"/>
              <a:t>Click to add title</a:t>
            </a:r>
          </a:p>
        </p:txBody>
      </p:sp>
      <p:sp>
        <p:nvSpPr>
          <p:cNvPr id="3" name="Content Placeholder 2">
            <a:extLst>
              <a:ext uri="{FF2B5EF4-FFF2-40B4-BE49-F238E27FC236}">
                <a16:creationId xmlns:a16="http://schemas.microsoft.com/office/drawing/2014/main" id="{7CDB9763-7D65-429F-BD59-75DBFB945BF8}"/>
              </a:ext>
            </a:extLst>
          </p:cNvPr>
          <p:cNvSpPr>
            <a:spLocks noGrp="1"/>
          </p:cNvSpPr>
          <p:nvPr>
            <p:ph idx="1" hasCustomPrompt="1"/>
          </p:nvPr>
        </p:nvSpPr>
        <p:spPr>
          <a:xfrm>
            <a:off x="457200" y="1828800"/>
            <a:ext cx="11269766" cy="2981325"/>
          </a:xfrm>
        </p:spPr>
        <p:txBody>
          <a:bodyPr lIns="0" tIns="0" rIns="0" bIns="0"/>
          <a:lstStyle>
            <a:lvl1pPr marL="0" indent="0">
              <a:lnSpc>
                <a:spcPct val="100000"/>
              </a:lnSpc>
              <a:buNone/>
              <a:defRPr>
                <a:solidFill>
                  <a:schemeClr val="tx2"/>
                </a:solidFill>
              </a:defRPr>
            </a:lvl1pPr>
            <a:lvl2pPr>
              <a:lnSpc>
                <a:spcPct val="100000"/>
              </a:lnSpc>
              <a:defRPr>
                <a:solidFill>
                  <a:schemeClr val="tx2"/>
                </a:solidFill>
              </a:defRPr>
            </a:lvl2pPr>
            <a:lvl3pPr>
              <a:lnSpc>
                <a:spcPct val="100000"/>
              </a:lnSpc>
              <a:defRPr>
                <a:solidFill>
                  <a:schemeClr val="tx2"/>
                </a:solidFill>
              </a:defRPr>
            </a:lvl3pPr>
            <a:lvl4pPr>
              <a:lnSpc>
                <a:spcPct val="100000"/>
              </a:lnSpc>
              <a:defRPr>
                <a:solidFill>
                  <a:schemeClr val="tx2"/>
                </a:solidFill>
              </a:defRPr>
            </a:lvl4pPr>
            <a:lvl5pPr>
              <a:lnSpc>
                <a:spcPct val="100000"/>
              </a:lnSpc>
              <a:defRPr>
                <a:solidFill>
                  <a:schemeClr val="tx2"/>
                </a:solidFill>
              </a:defRPr>
            </a:lvl5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80280B26-DCBA-41F6-B791-F51413EC6DDA}"/>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6" name="Rectangle 15">
            <a:extLst>
              <a:ext uri="{FF2B5EF4-FFF2-40B4-BE49-F238E27FC236}">
                <a16:creationId xmlns:a16="http://schemas.microsoft.com/office/drawing/2014/main" id="{499B9A15-1058-6D5F-9D91-7F183BF610C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ate Placeholder 3">
            <a:extLst>
              <a:ext uri="{FF2B5EF4-FFF2-40B4-BE49-F238E27FC236}">
                <a16:creationId xmlns:a16="http://schemas.microsoft.com/office/drawing/2014/main" id="{47AD375C-0981-EAD1-40D6-C1E06F8C38E8}"/>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5" name="Footer Placeholder 4">
            <a:extLst>
              <a:ext uri="{FF2B5EF4-FFF2-40B4-BE49-F238E27FC236}">
                <a16:creationId xmlns:a16="http://schemas.microsoft.com/office/drawing/2014/main" id="{A6B4D7EF-C9F8-3DA0-05D5-FC74F20B8C3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27" name="Rectangle 26">
            <a:extLst>
              <a:ext uri="{FF2B5EF4-FFF2-40B4-BE49-F238E27FC236}">
                <a16:creationId xmlns:a16="http://schemas.microsoft.com/office/drawing/2014/main" id="{32978BF5-E404-2C42-09EC-B1DE94DD859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Graphic 31">
            <a:extLst>
              <a:ext uri="{FF2B5EF4-FFF2-40B4-BE49-F238E27FC236}">
                <a16:creationId xmlns:a16="http://schemas.microsoft.com/office/drawing/2014/main" id="{7B580FEA-8678-95DF-BFE1-2B22934502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pic>
        <p:nvPicPr>
          <p:cNvPr id="14" name="Picture 13">
            <a:extLst>
              <a:ext uri="{FF2B5EF4-FFF2-40B4-BE49-F238E27FC236}">
                <a16:creationId xmlns:a16="http://schemas.microsoft.com/office/drawing/2014/main" id="{FF06C505-229C-CADE-EACC-2CB72C7BBC41}"/>
              </a:ext>
            </a:extLst>
          </p:cNvPr>
          <p:cNvPicPr>
            <a:picLocks noChangeAspect="1"/>
          </p:cNvPicPr>
          <p:nvPr userDrawn="1"/>
        </p:nvPicPr>
        <p:blipFill>
          <a:blip r:embed="rId4"/>
          <a:stretch>
            <a:fillRect/>
          </a:stretch>
        </p:blipFill>
        <p:spPr>
          <a:xfrm>
            <a:off x="465033" y="6541227"/>
            <a:ext cx="1681267" cy="181017"/>
          </a:xfrm>
          <a:prstGeom prst="rect">
            <a:avLst/>
          </a:prstGeom>
        </p:spPr>
      </p:pic>
    </p:spTree>
    <p:extLst>
      <p:ext uri="{BB962C8B-B14F-4D97-AF65-F5344CB8AC3E}">
        <p14:creationId xmlns:p14="http://schemas.microsoft.com/office/powerpoint/2010/main" val="2888846456"/>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59E09B-CCF5-4962-95D6-FF2E94346B04}" type="datetimeFigureOut">
              <a:rPr lang="en-US" smtClean="0"/>
              <a:pPr/>
              <a:t>8/16/24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9F33D8-5447-47F5-B4F9-489CB73D74D3}" type="slidenum">
              <a:rPr lang="en-US" smtClean="0"/>
              <a:pPr/>
              <a:t>‹#›</a:t>
            </a:fld>
            <a:endParaRPr lang="en-US"/>
          </a:p>
        </p:txBody>
      </p:sp>
    </p:spTree>
    <p:extLst>
      <p:ext uri="{BB962C8B-B14F-4D97-AF65-F5344CB8AC3E}">
        <p14:creationId xmlns:p14="http://schemas.microsoft.com/office/powerpoint/2010/main" val="1602809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E5242-C647-41FB-9068-CDEDA3581F60}"/>
              </a:ext>
            </a:extLst>
          </p:cNvPr>
          <p:cNvSpPr>
            <a:spLocks noGrp="1"/>
          </p:cNvSpPr>
          <p:nvPr>
            <p:ph type="title" hasCustomPrompt="1"/>
          </p:nvPr>
        </p:nvSpPr>
        <p:spPr>
          <a:xfrm>
            <a:off x="465034" y="457199"/>
            <a:ext cx="7434366" cy="1371600"/>
          </a:xfrm>
        </p:spPr>
        <p:txBody>
          <a:bodyPr anchor="ctr">
            <a:normAutofit/>
          </a:bodyPr>
          <a:lstStyle>
            <a:lvl1pPr>
              <a:lnSpc>
                <a:spcPct val="100000"/>
              </a:lnSpc>
              <a:defRPr sz="2800">
                <a:latin typeface="+mj-lt"/>
              </a:defRPr>
            </a:lvl1pPr>
          </a:lstStyle>
          <a:p>
            <a:r>
              <a:rPr lang="en-US" dirty="0"/>
              <a:t>Click to add title</a:t>
            </a:r>
          </a:p>
        </p:txBody>
      </p:sp>
      <p:sp>
        <p:nvSpPr>
          <p:cNvPr id="3" name="Text Placeholder 2">
            <a:extLst>
              <a:ext uri="{FF2B5EF4-FFF2-40B4-BE49-F238E27FC236}">
                <a16:creationId xmlns:a16="http://schemas.microsoft.com/office/drawing/2014/main" id="{1035C1A5-3969-44EB-8F46-5E7473A8052A}"/>
              </a:ext>
            </a:extLst>
          </p:cNvPr>
          <p:cNvSpPr>
            <a:spLocks noGrp="1"/>
          </p:cNvSpPr>
          <p:nvPr>
            <p:ph type="body" idx="1" hasCustomPrompt="1"/>
          </p:nvPr>
        </p:nvSpPr>
        <p:spPr>
          <a:xfrm>
            <a:off x="465034" y="2057400"/>
            <a:ext cx="7434366" cy="4032251"/>
          </a:xfrm>
        </p:spPr>
        <p:txBody>
          <a:bodyPr>
            <a:normAutofit/>
          </a:bodyPr>
          <a:lstStyle>
            <a:lvl1pPr marL="0" indent="0">
              <a:buNone/>
              <a:defRPr sz="14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content (Paste Special – Unformatted Text). </a:t>
            </a:r>
          </a:p>
        </p:txBody>
      </p:sp>
      <p:sp>
        <p:nvSpPr>
          <p:cNvPr id="12" name="Rectangle 11">
            <a:extLst>
              <a:ext uri="{FF2B5EF4-FFF2-40B4-BE49-F238E27FC236}">
                <a16:creationId xmlns:a16="http://schemas.microsoft.com/office/drawing/2014/main" id="{4EF1C3BE-B545-33FB-C631-A328427E3A3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2D0DFEB-47D6-6DF6-B70A-457EB402332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451BDB93-2D43-31ED-9DBD-6CBBFB9FEEF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198C910C-E2C5-B46A-E5EA-C13AE92337E6}"/>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7BA09A87-DADE-FD4E-2100-98AA2153846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Picture Placeholder 6">
            <a:extLst>
              <a:ext uri="{FF2B5EF4-FFF2-40B4-BE49-F238E27FC236}">
                <a16:creationId xmlns:a16="http://schemas.microsoft.com/office/drawing/2014/main" id="{93850DAB-085C-D134-5B64-056E493697E7}"/>
              </a:ext>
            </a:extLst>
          </p:cNvPr>
          <p:cNvSpPr>
            <a:spLocks noGrp="1"/>
          </p:cNvSpPr>
          <p:nvPr>
            <p:ph type="pic" sz="quarter" idx="13"/>
          </p:nvPr>
        </p:nvSpPr>
        <p:spPr>
          <a:xfrm>
            <a:off x="8128000" y="137158"/>
            <a:ext cx="3606800" cy="6263642"/>
          </a:xfrm>
        </p:spPr>
        <p:txBody>
          <a:bodyPr anchor="t"/>
          <a:lstStyle>
            <a:lvl1pPr marL="0" indent="0" algn="l">
              <a:buFont typeface="+mj-lt"/>
              <a:buNone/>
              <a:defRPr/>
            </a:lvl1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3FB5CBC9-7473-C7A0-F53B-C46F012E535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771E7F9-98B9-9C4C-825A-FCCE858F94CF}"/>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8C5A3EAC-2CBF-F14E-0A50-B2D8FB7A234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772316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2C01-955E-4B21-9482-B5AB906BBB68}"/>
              </a:ext>
            </a:extLst>
          </p:cNvPr>
          <p:cNvSpPr>
            <a:spLocks noGrp="1"/>
          </p:cNvSpPr>
          <p:nvPr>
            <p:ph type="title" hasCustomPrompt="1"/>
          </p:nvPr>
        </p:nvSpPr>
        <p:spPr>
          <a:xfrm>
            <a:off x="457200" y="457200"/>
            <a:ext cx="11269766" cy="1143000"/>
          </a:xfrm>
        </p:spPr>
        <p:txBody>
          <a:bodyPr/>
          <a:lstStyle>
            <a:lvl1pPr algn="l">
              <a:lnSpc>
                <a:spcPct val="100000"/>
              </a:lnSpc>
              <a:defRPr/>
            </a:lvl1pPr>
          </a:lstStyle>
          <a:p>
            <a:r>
              <a:rPr lang="en-US" dirty="0"/>
              <a:t>Click to add title</a:t>
            </a:r>
          </a:p>
        </p:txBody>
      </p:sp>
      <p:sp>
        <p:nvSpPr>
          <p:cNvPr id="3" name="Content Placeholder 2">
            <a:extLst>
              <a:ext uri="{FF2B5EF4-FFF2-40B4-BE49-F238E27FC236}">
                <a16:creationId xmlns:a16="http://schemas.microsoft.com/office/drawing/2014/main" id="{738B74F1-5F38-4720-A95A-885766F6ACBF}"/>
              </a:ext>
            </a:extLst>
          </p:cNvPr>
          <p:cNvSpPr>
            <a:spLocks noGrp="1"/>
          </p:cNvSpPr>
          <p:nvPr>
            <p:ph sz="half" idx="1" hasCustomPrompt="1"/>
          </p:nvPr>
        </p:nvSpPr>
        <p:spPr>
          <a:xfrm>
            <a:off x="457200"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Rectangle 12">
            <a:extLst>
              <a:ext uri="{FF2B5EF4-FFF2-40B4-BE49-F238E27FC236}">
                <a16:creationId xmlns:a16="http://schemas.microsoft.com/office/drawing/2014/main" id="{DCDF4D07-F63D-B222-2C01-19C60131B4D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A5E0011-B84D-B0D8-9A8B-AFB475AAC283}"/>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121C53ED-50CD-EA79-C4ED-23BCDB7D9E2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70F36BE8-50A0-2BCE-4CE4-0FC35FB84759}"/>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6CA1ED0F-70E3-B15F-6C79-F96782D35B59}"/>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1" name="Content Placeholder 2">
            <a:extLst>
              <a:ext uri="{FF2B5EF4-FFF2-40B4-BE49-F238E27FC236}">
                <a16:creationId xmlns:a16="http://schemas.microsoft.com/office/drawing/2014/main" id="{B61778D8-6E8B-41F7-8E93-1934FCA5F238}"/>
              </a:ext>
            </a:extLst>
          </p:cNvPr>
          <p:cNvSpPr>
            <a:spLocks noGrp="1"/>
          </p:cNvSpPr>
          <p:nvPr>
            <p:ph sz="half" idx="13" hasCustomPrompt="1"/>
          </p:nvPr>
        </p:nvSpPr>
        <p:spPr>
          <a:xfrm>
            <a:off x="6202466"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C8AFD5D8-BC9E-7745-7FB5-D1782F99E778}"/>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6B3AFD25-113A-0974-A2A5-67196CCF50F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76B96A8C-E821-A6A4-A8AE-DAEF8298E2B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528281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19551-FA4B-49C5-A55E-E19426F2934B}"/>
              </a:ext>
            </a:extLst>
          </p:cNvPr>
          <p:cNvSpPr>
            <a:spLocks noGrp="1"/>
          </p:cNvSpPr>
          <p:nvPr>
            <p:ph type="title" hasCustomPrompt="1"/>
          </p:nvPr>
        </p:nvSpPr>
        <p:spPr>
          <a:xfrm>
            <a:off x="465034" y="457200"/>
            <a:ext cx="11269766" cy="1143000"/>
          </a:xfrm>
        </p:spPr>
        <p:txBody>
          <a:bodyPr/>
          <a:lstStyle>
            <a:lvl1pPr algn="ctr">
              <a:lnSpc>
                <a:spcPct val="100000"/>
              </a:lnSpc>
              <a:defRPr/>
            </a:lvl1pPr>
          </a:lstStyle>
          <a:p>
            <a:r>
              <a:rPr lang="en-US" dirty="0"/>
              <a:t>Click to add title</a:t>
            </a:r>
          </a:p>
        </p:txBody>
      </p:sp>
      <p:sp>
        <p:nvSpPr>
          <p:cNvPr id="3" name="Text Placeholder 2">
            <a:extLst>
              <a:ext uri="{FF2B5EF4-FFF2-40B4-BE49-F238E27FC236}">
                <a16:creationId xmlns:a16="http://schemas.microsoft.com/office/drawing/2014/main" id="{601BB0EA-2287-408C-BD4B-0102249F2255}"/>
              </a:ext>
            </a:extLst>
          </p:cNvPr>
          <p:cNvSpPr>
            <a:spLocks noGrp="1"/>
          </p:cNvSpPr>
          <p:nvPr>
            <p:ph type="body" idx="1" hasCustomPrompt="1"/>
          </p:nvPr>
        </p:nvSpPr>
        <p:spPr>
          <a:xfrm>
            <a:off x="465034" y="1828800"/>
            <a:ext cx="5516666"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4" name="Content Placeholder 3">
            <a:extLst>
              <a:ext uri="{FF2B5EF4-FFF2-40B4-BE49-F238E27FC236}">
                <a16:creationId xmlns:a16="http://schemas.microsoft.com/office/drawing/2014/main" id="{C9DFEB5A-2EB1-468C-846E-5F6289E42E00}"/>
              </a:ext>
            </a:extLst>
          </p:cNvPr>
          <p:cNvSpPr>
            <a:spLocks noGrp="1"/>
          </p:cNvSpPr>
          <p:nvPr>
            <p:ph sz="half" idx="2" hasCustomPrompt="1"/>
          </p:nvPr>
        </p:nvSpPr>
        <p:spPr>
          <a:xfrm>
            <a:off x="465034" y="2514601"/>
            <a:ext cx="5516666" cy="350758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280F103-0F55-45E8-9258-C4127A04AEA9}"/>
              </a:ext>
            </a:extLst>
          </p:cNvPr>
          <p:cNvSpPr>
            <a:spLocks noGrp="1"/>
          </p:cNvSpPr>
          <p:nvPr>
            <p:ph type="body" sz="quarter" idx="3" hasCustomPrompt="1"/>
          </p:nvPr>
        </p:nvSpPr>
        <p:spPr>
          <a:xfrm>
            <a:off x="6210302" y="1828801"/>
            <a:ext cx="5524498"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6" name="Content Placeholder 5">
            <a:extLst>
              <a:ext uri="{FF2B5EF4-FFF2-40B4-BE49-F238E27FC236}">
                <a16:creationId xmlns:a16="http://schemas.microsoft.com/office/drawing/2014/main" id="{9B798080-3E5E-4011-AB0E-15A5C81E1C06}"/>
              </a:ext>
            </a:extLst>
          </p:cNvPr>
          <p:cNvSpPr>
            <a:spLocks noGrp="1"/>
          </p:cNvSpPr>
          <p:nvPr>
            <p:ph sz="quarter" idx="4" hasCustomPrompt="1"/>
          </p:nvPr>
        </p:nvSpPr>
        <p:spPr>
          <a:xfrm>
            <a:off x="6218134" y="2514601"/>
            <a:ext cx="5516666" cy="350758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Rectangle 14">
            <a:extLst>
              <a:ext uri="{FF2B5EF4-FFF2-40B4-BE49-F238E27FC236}">
                <a16:creationId xmlns:a16="http://schemas.microsoft.com/office/drawing/2014/main" id="{6868275B-3C88-F0A2-56B6-003AE47F39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CC6A3A8-53D1-C2EF-3210-E4CA80422B08}"/>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Graphic 16">
            <a:extLst>
              <a:ext uri="{FF2B5EF4-FFF2-40B4-BE49-F238E27FC236}">
                <a16:creationId xmlns:a16="http://schemas.microsoft.com/office/drawing/2014/main" id="{5ACD1B63-72FE-0C9E-9EF7-4AF3431D365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8" name="Rectangle 17">
            <a:extLst>
              <a:ext uri="{FF2B5EF4-FFF2-40B4-BE49-F238E27FC236}">
                <a16:creationId xmlns:a16="http://schemas.microsoft.com/office/drawing/2014/main" id="{15A4B6FB-D719-D3C9-AC20-4FC1599E3F2A}"/>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2" name="Picture 21">
            <a:extLst>
              <a:ext uri="{FF2B5EF4-FFF2-40B4-BE49-F238E27FC236}">
                <a16:creationId xmlns:a16="http://schemas.microsoft.com/office/drawing/2014/main" id="{FC62B28E-0BDF-8515-B2A7-7ECC2016940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Slide Number Placeholder 5">
            <a:extLst>
              <a:ext uri="{FF2B5EF4-FFF2-40B4-BE49-F238E27FC236}">
                <a16:creationId xmlns:a16="http://schemas.microsoft.com/office/drawing/2014/main" id="{5E3D3079-D851-B257-667E-B59FC70E3C7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8" name="Date Placeholder 3">
            <a:extLst>
              <a:ext uri="{FF2B5EF4-FFF2-40B4-BE49-F238E27FC236}">
                <a16:creationId xmlns:a16="http://schemas.microsoft.com/office/drawing/2014/main" id="{3614A242-1B0A-B2D4-8D8D-C71807DDAA42}"/>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9" name="Footer Placeholder 4">
            <a:extLst>
              <a:ext uri="{FF2B5EF4-FFF2-40B4-BE49-F238E27FC236}">
                <a16:creationId xmlns:a16="http://schemas.microsoft.com/office/drawing/2014/main" id="{7B7BDC03-DA15-D89E-4C20-254951F707B6}"/>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031740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55167-48D8-484C-995D-B70E4EF07290}"/>
              </a:ext>
            </a:extLst>
          </p:cNvPr>
          <p:cNvSpPr>
            <a:spLocks noGrp="1"/>
          </p:cNvSpPr>
          <p:nvPr>
            <p:ph type="title" hasCustomPrompt="1"/>
          </p:nvPr>
        </p:nvSpPr>
        <p:spPr>
          <a:xfrm>
            <a:off x="457200" y="457200"/>
            <a:ext cx="11261933" cy="1143000"/>
          </a:xfrm>
        </p:spPr>
        <p:txBody>
          <a:bodyPr/>
          <a:lstStyle>
            <a:lvl1pPr algn="ctr">
              <a:lnSpc>
                <a:spcPct val="100000"/>
              </a:lnSpc>
              <a:defRPr/>
            </a:lvl1pPr>
          </a:lstStyle>
          <a:p>
            <a:r>
              <a:rPr lang="en-US" dirty="0"/>
              <a:t>Click to add title</a:t>
            </a:r>
          </a:p>
        </p:txBody>
      </p:sp>
      <p:sp>
        <p:nvSpPr>
          <p:cNvPr id="11" name="Rectangle 10">
            <a:extLst>
              <a:ext uri="{FF2B5EF4-FFF2-40B4-BE49-F238E27FC236}">
                <a16:creationId xmlns:a16="http://schemas.microsoft.com/office/drawing/2014/main" id="{27A5C63C-D34B-FE98-F248-679B7CA7F5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E79832-4F57-EFBB-EDE1-5629E4E250A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BD5AA708-0BF2-24B3-26F2-29981F321B6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4" name="Rectangle 13">
            <a:extLst>
              <a:ext uri="{FF2B5EF4-FFF2-40B4-BE49-F238E27FC236}">
                <a16:creationId xmlns:a16="http://schemas.microsoft.com/office/drawing/2014/main" id="{19B085E5-28FF-2098-78AD-3E86D65A767D}"/>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8" name="Picture 17">
            <a:extLst>
              <a:ext uri="{FF2B5EF4-FFF2-40B4-BE49-F238E27FC236}">
                <a16:creationId xmlns:a16="http://schemas.microsoft.com/office/drawing/2014/main" id="{D67F29EF-FC77-9966-5F68-A9E0FB4D7AE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Slide Number Placeholder 5">
            <a:extLst>
              <a:ext uri="{FF2B5EF4-FFF2-40B4-BE49-F238E27FC236}">
                <a16:creationId xmlns:a16="http://schemas.microsoft.com/office/drawing/2014/main" id="{5DAD6ADA-5D62-344E-7910-E0B9AE42BA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4" name="Date Placeholder 3">
            <a:extLst>
              <a:ext uri="{FF2B5EF4-FFF2-40B4-BE49-F238E27FC236}">
                <a16:creationId xmlns:a16="http://schemas.microsoft.com/office/drawing/2014/main" id="{48918D2E-2114-DF81-6F90-96E71DF2D91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5" name="Footer Placeholder 4">
            <a:extLst>
              <a:ext uri="{FF2B5EF4-FFF2-40B4-BE49-F238E27FC236}">
                <a16:creationId xmlns:a16="http://schemas.microsoft.com/office/drawing/2014/main" id="{BE2CF122-BE1F-7021-BEFC-C1B2EBED3FE5}"/>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758452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378137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DAC-5D95-4CAE-B000-01F3BCC785D1}"/>
              </a:ext>
            </a:extLst>
          </p:cNvPr>
          <p:cNvSpPr>
            <a:spLocks noGrp="1"/>
          </p:cNvSpPr>
          <p:nvPr>
            <p:ph type="title" hasCustomPrompt="1"/>
          </p:nvPr>
        </p:nvSpPr>
        <p:spPr>
          <a:xfrm>
            <a:off x="457200" y="457200"/>
            <a:ext cx="3606800" cy="1302012"/>
          </a:xfrm>
        </p:spPr>
        <p:txBody>
          <a:bodyPr anchor="ctr">
            <a:noAutofit/>
          </a:bodyPr>
          <a:lstStyle>
            <a:lvl1pPr>
              <a:lnSpc>
                <a:spcPct val="100000"/>
              </a:lnSpc>
              <a:defRPr sz="2800"/>
            </a:lvl1pPr>
          </a:lstStyle>
          <a:p>
            <a:r>
              <a:rPr lang="en-US" dirty="0"/>
              <a:t>Click to add title</a:t>
            </a:r>
          </a:p>
        </p:txBody>
      </p:sp>
      <p:sp>
        <p:nvSpPr>
          <p:cNvPr id="3" name="Content Placeholder 2">
            <a:extLst>
              <a:ext uri="{FF2B5EF4-FFF2-40B4-BE49-F238E27FC236}">
                <a16:creationId xmlns:a16="http://schemas.microsoft.com/office/drawing/2014/main" id="{F4C94A82-3A44-4F74-9656-A7FA2B6C2726}"/>
              </a:ext>
            </a:extLst>
          </p:cNvPr>
          <p:cNvSpPr>
            <a:spLocks noGrp="1"/>
          </p:cNvSpPr>
          <p:nvPr>
            <p:ph idx="1" hasCustomPrompt="1"/>
          </p:nvPr>
        </p:nvSpPr>
        <p:spPr>
          <a:xfrm>
            <a:off x="4292600" y="457201"/>
            <a:ext cx="7434366" cy="5403850"/>
          </a:xfrm>
        </p:spPr>
        <p:txBody>
          <a:bodyPr>
            <a:noAutofit/>
          </a:bodyPr>
          <a:lstStyle>
            <a:lvl1pPr>
              <a:defRPr sz="1400"/>
            </a:lvl1pPr>
            <a:lvl2pPr>
              <a:defRPr sz="1400"/>
            </a:lvl2pPr>
            <a:lvl3pPr>
              <a:defRPr sz="1400"/>
            </a:lvl3pPr>
            <a:lvl4pPr>
              <a:defRPr sz="1400"/>
            </a:lvl4pPr>
            <a:lvl5pPr>
              <a:defRPr sz="1400"/>
            </a:lvl5pPr>
            <a:lvl6pPr>
              <a:defRPr sz="2000"/>
            </a:lvl6pPr>
            <a:lvl7pPr>
              <a:defRPr sz="2000"/>
            </a:lvl7pPr>
            <a:lvl8pPr>
              <a:defRPr sz="2000"/>
            </a:lvl8pPr>
            <a:lvl9pPr>
              <a:defRPr sz="2000"/>
            </a:lvl9pPr>
          </a:lstStyle>
          <a:p>
            <a:pPr lvl="0"/>
            <a:r>
              <a:rPr lang="en-US" dirty="0"/>
              <a:t>Click on six (6) icons below or add text content here (Paste Special – Unformatted </a:t>
            </a:r>
            <a:r>
              <a:rPr lang="en-US" dirty="0" err="1"/>
              <a:t>ext</a:t>
            </a:r>
            <a:r>
              <a:rPr lang="en-US" dirty="0"/>
              <a: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A2A14B6-91FA-4C49-A8C8-8AF2A5F19E73}"/>
              </a:ext>
            </a:extLst>
          </p:cNvPr>
          <p:cNvSpPr>
            <a:spLocks noGrp="1"/>
          </p:cNvSpPr>
          <p:nvPr>
            <p:ph type="body" sz="half" idx="2" hasCustomPrompt="1"/>
          </p:nvPr>
        </p:nvSpPr>
        <p:spPr>
          <a:xfrm>
            <a:off x="457201" y="1987812"/>
            <a:ext cx="3606800" cy="3881176"/>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64584554-3079-F08F-71BB-060A7D5D542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D0FAF0-FB41-72EE-F3B0-6D6A674C12B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AE938BF7-0154-1DFC-7BA2-A1AAD69B756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9BF35A61-BCCA-196E-6EAF-76B210056F4B}"/>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EE33226D-B66F-CF2B-2196-1425CB8ADEA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62340639-B338-6C6A-C40D-9DAFD482B3F2}"/>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0D3F9127-B09C-E7BD-DA0C-7F58890C2DA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3A19CF86-EEE3-0502-4E9D-E35CF2D7D664}"/>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503208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88F79-451A-4009-9133-D541041AEB84}"/>
              </a:ext>
            </a:extLst>
          </p:cNvPr>
          <p:cNvSpPr>
            <a:spLocks noGrp="1"/>
          </p:cNvSpPr>
          <p:nvPr>
            <p:ph type="title" hasCustomPrompt="1"/>
          </p:nvPr>
        </p:nvSpPr>
        <p:spPr>
          <a:xfrm>
            <a:off x="465034" y="457200"/>
            <a:ext cx="4557816" cy="1322962"/>
          </a:xfrm>
        </p:spPr>
        <p:txBody>
          <a:bodyPr anchor="ctr">
            <a:noAutofit/>
          </a:bodyPr>
          <a:lstStyle>
            <a:lvl1pPr>
              <a:lnSpc>
                <a:spcPct val="100000"/>
              </a:lnSpc>
              <a:defRPr sz="2800"/>
            </a:lvl1pPr>
          </a:lstStyle>
          <a:p>
            <a:r>
              <a:rPr lang="en-US" dirty="0"/>
              <a:t>Click to add title</a:t>
            </a:r>
          </a:p>
        </p:txBody>
      </p:sp>
      <p:sp>
        <p:nvSpPr>
          <p:cNvPr id="3" name="Picture Placeholder 2">
            <a:extLst>
              <a:ext uri="{FF2B5EF4-FFF2-40B4-BE49-F238E27FC236}">
                <a16:creationId xmlns:a16="http://schemas.microsoft.com/office/drawing/2014/main" id="{8E5CE3D4-DB93-438D-9D02-ECFECC921D87}"/>
              </a:ext>
            </a:extLst>
          </p:cNvPr>
          <p:cNvSpPr>
            <a:spLocks noGrp="1"/>
          </p:cNvSpPr>
          <p:nvPr>
            <p:ph type="pic" idx="1" hasCustomPrompt="1"/>
          </p:nvPr>
        </p:nvSpPr>
        <p:spPr>
          <a:xfrm>
            <a:off x="5251450" y="457201"/>
            <a:ext cx="6475516" cy="5403850"/>
          </a:xfrm>
        </p:spPr>
        <p:txBody>
          <a:bodyPr>
            <a:normAutofit/>
          </a:bodyPr>
          <a:lstStyle>
            <a:lvl1pPr marL="0" indent="0">
              <a:lnSpc>
                <a:spcPct val="100000"/>
              </a:lnSpc>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dirty="0"/>
              <a:t>Click icon to add picture.</a:t>
            </a:r>
          </a:p>
        </p:txBody>
      </p:sp>
      <p:sp>
        <p:nvSpPr>
          <p:cNvPr id="4" name="Text Placeholder 3">
            <a:extLst>
              <a:ext uri="{FF2B5EF4-FFF2-40B4-BE49-F238E27FC236}">
                <a16:creationId xmlns:a16="http://schemas.microsoft.com/office/drawing/2014/main" id="{36B6080E-7679-4AFC-988F-314BB28E7AEB}"/>
              </a:ext>
            </a:extLst>
          </p:cNvPr>
          <p:cNvSpPr>
            <a:spLocks noGrp="1"/>
          </p:cNvSpPr>
          <p:nvPr>
            <p:ph type="body" sz="half" idx="2" hasCustomPrompt="1"/>
          </p:nvPr>
        </p:nvSpPr>
        <p:spPr>
          <a:xfrm>
            <a:off x="465034" y="2016698"/>
            <a:ext cx="4557816" cy="3852290"/>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17E24662-55E4-6C20-ECBD-48A9EACE880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FD62719-D189-53F1-1439-7AC46BC48AF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5247D8EA-2955-A48F-6253-7F09612C6C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28B1138D-14E6-6D05-1845-93D4CE9E360F}"/>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1C59D944-FF87-407C-4F17-23B6D4797F2C}"/>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40A6DEDB-C233-8B9C-974B-9905C06B0705}"/>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3AC5AF8C-A25D-B007-8476-CE8581EB1E2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402E88B5-AAAD-1CE3-3D34-1A6D22961828}"/>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84824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FC896-AEEF-411B-AA62-896E4A3C6BF9}"/>
              </a:ext>
            </a:extLst>
          </p:cNvPr>
          <p:cNvSpPr>
            <a:spLocks noGrp="1"/>
          </p:cNvSpPr>
          <p:nvPr>
            <p:ph type="title"/>
          </p:nvPr>
        </p:nvSpPr>
        <p:spPr>
          <a:xfrm>
            <a:off x="1416050" y="457200"/>
            <a:ext cx="9359900" cy="1143000"/>
          </a:xfrm>
          <a:prstGeom prst="rect">
            <a:avLst/>
          </a:prstGeom>
        </p:spPr>
        <p:txBody>
          <a:bodyPr vert="horz" lIns="0" tIns="0" rIns="0" bIns="0" rtlCol="0" anchor="ctr">
            <a:noAutofit/>
          </a:bodyPr>
          <a:lstStyle/>
          <a:p>
            <a:r>
              <a:rPr lang="en-US" dirty="0"/>
              <a:t>Click to add title</a:t>
            </a:r>
          </a:p>
        </p:txBody>
      </p:sp>
      <p:sp>
        <p:nvSpPr>
          <p:cNvPr id="3" name="Text Placeholder 2">
            <a:extLst>
              <a:ext uri="{FF2B5EF4-FFF2-40B4-BE49-F238E27FC236}">
                <a16:creationId xmlns:a16="http://schemas.microsoft.com/office/drawing/2014/main" id="{C77EEF78-3D71-42CA-8591-2FA2B59A187C}"/>
              </a:ext>
            </a:extLst>
          </p:cNvPr>
          <p:cNvSpPr>
            <a:spLocks noGrp="1"/>
          </p:cNvSpPr>
          <p:nvPr>
            <p:ph type="body" idx="1"/>
          </p:nvPr>
        </p:nvSpPr>
        <p:spPr>
          <a:xfrm>
            <a:off x="1416049" y="1828800"/>
            <a:ext cx="9359899" cy="3778179"/>
          </a:xfrm>
          <a:prstGeom prst="rect">
            <a:avLst/>
          </a:prstGeom>
        </p:spPr>
        <p:txBody>
          <a:bodyPr vert="horz" lIns="0" tIns="0" rIns="0" bIns="0" rtlCol="0">
            <a:noAutofit/>
          </a:bodyPr>
          <a:lstStyle/>
          <a:p>
            <a:pPr lvl="0"/>
            <a:r>
              <a:rPr lang="en-US" dirty="0"/>
              <a:t>Click to add text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63BD220-EB1E-4FF4-957C-FD4F4EE12DCB}"/>
              </a:ext>
            </a:extLst>
          </p:cNvPr>
          <p:cNvSpPr>
            <a:spLocks noGrp="1"/>
          </p:cNvSpPr>
          <p:nvPr>
            <p:ph type="dt" sz="half" idx="2"/>
          </p:nvPr>
        </p:nvSpPr>
        <p:spPr>
          <a:xfrm>
            <a:off x="465034" y="6407625"/>
            <a:ext cx="2640116" cy="450375"/>
          </a:xfrm>
          <a:prstGeom prst="rect">
            <a:avLst/>
          </a:prstGeom>
        </p:spPr>
        <p:txBody>
          <a:bodyPr vert="horz" lIns="0" tIns="0" rIns="0" bIns="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2B343FBA-75B2-4185-8DE0-0B9F6F5B2471}"/>
              </a:ext>
            </a:extLst>
          </p:cNvPr>
          <p:cNvSpPr>
            <a:spLocks noGrp="1"/>
          </p:cNvSpPr>
          <p:nvPr>
            <p:ph type="ftr" sz="quarter" idx="3"/>
          </p:nvPr>
        </p:nvSpPr>
        <p:spPr>
          <a:xfrm>
            <a:off x="3333750" y="6407624"/>
            <a:ext cx="5524500" cy="450376"/>
          </a:xfrm>
          <a:prstGeom prst="rect">
            <a:avLst/>
          </a:prstGeom>
        </p:spPr>
        <p:txBody>
          <a:bodyPr vert="horz" lIns="0" tIns="0" rIns="0" bIns="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1781788-3541-4E58-9D27-86F22D4DE2BB}"/>
              </a:ext>
            </a:extLst>
          </p:cNvPr>
          <p:cNvSpPr>
            <a:spLocks noGrp="1"/>
          </p:cNvSpPr>
          <p:nvPr>
            <p:ph type="sldNum" sz="quarter" idx="4"/>
          </p:nvPr>
        </p:nvSpPr>
        <p:spPr>
          <a:xfrm>
            <a:off x="9086850" y="6400800"/>
            <a:ext cx="2640116" cy="450375"/>
          </a:xfrm>
          <a:prstGeom prst="rect">
            <a:avLst/>
          </a:prstGeom>
        </p:spPr>
        <p:txBody>
          <a:bodyPr vert="horz" lIns="0" tIns="0" rIns="0" bIns="0" rtlCol="0" anchor="ctr"/>
          <a:lstStyle>
            <a:lvl1pPr algn="r">
              <a:defRPr sz="1200">
                <a:solidFill>
                  <a:schemeClr val="tx1">
                    <a:tint val="75000"/>
                  </a:schemeClr>
                </a:solidFill>
              </a:defRPr>
            </a:lvl1pPr>
          </a:lstStyle>
          <a:p>
            <a:fld id="{E2E280E9-2294-4CEC-A84B-061E0D2BDE90}" type="slidenum">
              <a:rPr lang="en-US" smtClean="0"/>
              <a:t>‹#›</a:t>
            </a:fld>
            <a:endParaRPr lang="en-US"/>
          </a:p>
        </p:txBody>
      </p:sp>
    </p:spTree>
    <p:extLst>
      <p:ext uri="{BB962C8B-B14F-4D97-AF65-F5344CB8AC3E}">
        <p14:creationId xmlns:p14="http://schemas.microsoft.com/office/powerpoint/2010/main" val="18441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0" r:id="rId13"/>
    <p:sldLayoutId id="2147483662" r:id="rId14"/>
    <p:sldLayoutId id="2147483663" r:id="rId15"/>
    <p:sldLayoutId id="2147483664" r:id="rId16"/>
    <p:sldLayoutId id="2147483666" r:id="rId17"/>
    <p:sldLayoutId id="2147483667" r:id="rId18"/>
    <p:sldLayoutId id="2147483665" r:id="rId19"/>
    <p:sldLayoutId id="2147483669" r:id="rId20"/>
  </p:sldLayoutIdLst>
  <p:hf sldNum="0" hdr="0" ft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171450" indent="-171450" algn="l" defTabSz="914400" rtl="0" eaLnBrk="1" latinLnBrk="0" hangingPunct="1">
        <a:lnSpc>
          <a:spcPct val="100000"/>
        </a:lnSpc>
        <a:spcBef>
          <a:spcPts val="1000"/>
        </a:spcBef>
        <a:buClr>
          <a:schemeClr val="accent4"/>
        </a:buClr>
        <a:buFont typeface="Wingdings" panose="05000000000000000000" pitchFamily="2" charset="2"/>
        <a:buChar char="§"/>
        <a:defRPr sz="1200" kern="1200">
          <a:solidFill>
            <a:schemeClr val="tx2"/>
          </a:solidFill>
          <a:latin typeface="+mn-lt"/>
          <a:ea typeface="+mn-ea"/>
          <a:cs typeface="+mn-cs"/>
        </a:defRPr>
      </a:lvl1pPr>
      <a:lvl2pPr marL="6318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2pPr>
      <a:lvl3pPr marL="10858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3pPr>
      <a:lvl4pPr marL="15462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4pPr>
      <a:lvl5pPr marL="20002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7680" userDrawn="1">
          <p15:clr>
            <a:srgbClr val="F26B43"/>
          </p15:clr>
        </p15:guide>
        <p15:guide id="3" pos="288" userDrawn="1">
          <p15:clr>
            <a:srgbClr val="F26B43"/>
          </p15:clr>
        </p15:guide>
        <p15:guide id="4" pos="752" userDrawn="1">
          <p15:clr>
            <a:srgbClr val="F26B43"/>
          </p15:clr>
        </p15:guide>
        <p15:guide id="5" pos="896" userDrawn="1">
          <p15:clr>
            <a:srgbClr val="F26B43"/>
          </p15:clr>
        </p15:guide>
        <p15:guide id="6" pos="1352" userDrawn="1">
          <p15:clr>
            <a:srgbClr val="F26B43"/>
          </p15:clr>
        </p15:guide>
        <p15:guide id="7" pos="1496" userDrawn="1">
          <p15:clr>
            <a:srgbClr val="F26B43"/>
          </p15:clr>
        </p15:guide>
        <p15:guide id="8" pos="1960" userDrawn="1">
          <p15:clr>
            <a:srgbClr val="F26B43"/>
          </p15:clr>
        </p15:guide>
        <p15:guide id="9" pos="2104" userDrawn="1">
          <p15:clr>
            <a:srgbClr val="F26B43"/>
          </p15:clr>
        </p15:guide>
        <p15:guide id="10" pos="2560" userDrawn="1">
          <p15:clr>
            <a:srgbClr val="F26B43"/>
          </p15:clr>
        </p15:guide>
        <p15:guide id="11" pos="2704" userDrawn="1">
          <p15:clr>
            <a:srgbClr val="F26B43"/>
          </p15:clr>
        </p15:guide>
        <p15:guide id="12" pos="3168" userDrawn="1">
          <p15:clr>
            <a:srgbClr val="F26B43"/>
          </p15:clr>
        </p15:guide>
        <p15:guide id="13" pos="3312" userDrawn="1">
          <p15:clr>
            <a:srgbClr val="F26B43"/>
          </p15:clr>
        </p15:guide>
        <p15:guide id="14" pos="3768" userDrawn="1">
          <p15:clr>
            <a:srgbClr val="F26B43"/>
          </p15:clr>
        </p15:guide>
        <p15:guide id="15" pos="3912" userDrawn="1">
          <p15:clr>
            <a:srgbClr val="F26B43"/>
          </p15:clr>
        </p15:guide>
        <p15:guide id="16" pos="4392" userDrawn="1">
          <p15:clr>
            <a:srgbClr val="F26B43"/>
          </p15:clr>
        </p15:guide>
        <p15:guide id="17" pos="4520" userDrawn="1">
          <p15:clr>
            <a:srgbClr val="F26B43"/>
          </p15:clr>
        </p15:guide>
        <p15:guide id="18" pos="4976" userDrawn="1">
          <p15:clr>
            <a:srgbClr val="F26B43"/>
          </p15:clr>
        </p15:guide>
        <p15:guide id="19" pos="5120" userDrawn="1">
          <p15:clr>
            <a:srgbClr val="F26B43"/>
          </p15:clr>
        </p15:guide>
        <p15:guide id="20" pos="5584" userDrawn="1">
          <p15:clr>
            <a:srgbClr val="F26B43"/>
          </p15:clr>
        </p15:guide>
        <p15:guide id="21" pos="5728" userDrawn="1">
          <p15:clr>
            <a:srgbClr val="F26B43"/>
          </p15:clr>
        </p15:guide>
        <p15:guide id="22" pos="6184" userDrawn="1">
          <p15:clr>
            <a:srgbClr val="F26B43"/>
          </p15:clr>
        </p15:guide>
        <p15:guide id="23" pos="6328" userDrawn="1">
          <p15:clr>
            <a:srgbClr val="F26B43"/>
          </p15:clr>
        </p15:guide>
        <p15:guide id="24" pos="6792" userDrawn="1">
          <p15:clr>
            <a:srgbClr val="F26B43"/>
          </p15:clr>
        </p15:guide>
        <p15:guide id="25" pos="6936" userDrawn="1">
          <p15:clr>
            <a:srgbClr val="F26B43"/>
          </p15:clr>
        </p15:guide>
        <p15:guide id="26" pos="7392" userDrawn="1">
          <p15:clr>
            <a:srgbClr val="F26B43"/>
          </p15:clr>
        </p15:guide>
        <p15:guide id="27" orient="horz" userDrawn="1">
          <p15:clr>
            <a:srgbClr val="F26B43"/>
          </p15:clr>
        </p15:guide>
        <p15:guide id="28" orient="horz" pos="4320" userDrawn="1">
          <p15:clr>
            <a:srgbClr val="F26B43"/>
          </p15:clr>
        </p15:guide>
        <p15:guide id="29" orient="horz" pos="288" userDrawn="1">
          <p15:clr>
            <a:srgbClr val="F26B43"/>
          </p15:clr>
        </p15:guide>
        <p15:guide id="30"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8.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8" Type="http://schemas.openxmlformats.org/officeDocument/2006/relationships/hyperlink" Target="http://parking.fullerton.edu/" TargetMode="External"/><Relationship Id="rId3" Type="http://schemas.openxmlformats.org/officeDocument/2006/relationships/hyperlink" Target="https://asi.fullerton.edu/childrens-center" TargetMode="External"/><Relationship Id="rId7" Type="http://schemas.openxmlformats.org/officeDocument/2006/relationships/hyperlink" Target="http://www.fullerton.edu/graduate/gssc/" TargetMode="External"/><Relationship Id="rId2" Type="http://schemas.openxmlformats.org/officeDocument/2006/relationships/hyperlink" Target="http://www.fullerton.edu/career/" TargetMode="External"/><Relationship Id="rId1" Type="http://schemas.openxmlformats.org/officeDocument/2006/relationships/slideLayout" Target="../slideLayouts/slideLayout4.xml"/><Relationship Id="rId6" Type="http://schemas.openxmlformats.org/officeDocument/2006/relationships/hyperlink" Target="http://www.fullerton.edu/graduate/" TargetMode="External"/><Relationship Id="rId5" Type="http://schemas.openxmlformats.org/officeDocument/2006/relationships/hyperlink" Target="http://www.fullerton.edu/DSS/" TargetMode="External"/><Relationship Id="rId10" Type="http://schemas.openxmlformats.org/officeDocument/2006/relationships/hyperlink" Target="http://www.fullerton.edu/graduate/soar/soar_services.php" TargetMode="External"/><Relationship Id="rId4" Type="http://schemas.openxmlformats.org/officeDocument/2006/relationships/hyperlink" Target="http://www.fullerton.edu/studentwellness/" TargetMode="External"/><Relationship Id="rId9" Type="http://schemas.openxmlformats.org/officeDocument/2006/relationships/hyperlink" Target="http://www.library.fullerton.edu/"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www.fullerton.edu/STS/computer_labs/" TargetMode="External"/><Relationship Id="rId3" Type="http://schemas.openxmlformats.org/officeDocument/2006/relationships/hyperlink" Target="http://www.titanbookstore.com/home.aspx" TargetMode="External"/><Relationship Id="rId7" Type="http://schemas.openxmlformats.org/officeDocument/2006/relationships/hyperlink" Target="http://www.fullerton.edu/womenscenter/" TargetMode="External"/><Relationship Id="rId2" Type="http://schemas.openxmlformats.org/officeDocument/2006/relationships/hyperlink" Target="http://www.fullerton.edu/tdrc/" TargetMode="External"/><Relationship Id="rId1" Type="http://schemas.openxmlformats.org/officeDocument/2006/relationships/slideLayout" Target="../slideLayouts/slideLayout4.xml"/><Relationship Id="rId6" Type="http://schemas.openxmlformats.org/officeDocument/2006/relationships/hyperlink" Target="http://www.fullerton.edu/veterans/" TargetMode="External"/><Relationship Id="rId5" Type="http://schemas.openxmlformats.org/officeDocument/2006/relationships/hyperlink" Target="http://www.fullerton.edu/deanofstudents/tuffys_basic_needs/index.php" TargetMode="External"/><Relationship Id="rId10" Type="http://schemas.openxmlformats.org/officeDocument/2006/relationships/hyperlink" Target="http://www.fullerton.edu/financialaid/" TargetMode="External"/><Relationship Id="rId4" Type="http://schemas.openxmlformats.org/officeDocument/2006/relationships/hyperlink" Target="http://www.fullerton.edu/IT/services/TitanCard/" TargetMode="External"/><Relationship Id="rId9" Type="http://schemas.openxmlformats.org/officeDocument/2006/relationships/hyperlink" Target="http://www.fullerton.edu/career/" TargetMode="Externa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27.png"/><Relationship Id="rId1" Type="http://schemas.openxmlformats.org/officeDocument/2006/relationships/slideLayout" Target="../slideLayouts/slideLayout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mailto:MPAadvising@fullerton.edu"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7.png"/><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hyperlink" Target="https://www.fullerton.edu/ittraining/peoplesoft/student/tutorials/TDA/"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hyperlink" Target="http://mpa.fullerton.edu/" TargetMode="External"/><Relationship Id="rId2" Type="http://schemas.openxmlformats.org/officeDocument/2006/relationships/hyperlink" Target="mailto:pajdiv@fullerton.edu" TargetMode="External"/><Relationship Id="rId1" Type="http://schemas.openxmlformats.org/officeDocument/2006/relationships/slideLayout" Target="../slideLayouts/slideLayout3.xml"/><Relationship Id="rId6" Type="http://schemas.openxmlformats.org/officeDocument/2006/relationships/image" Target="../media/image30.jpeg"/><Relationship Id="rId5" Type="http://schemas.openxmlformats.org/officeDocument/2006/relationships/hyperlink" Target="https://dadams.io/appointments" TargetMode="External"/><Relationship Id="rId4" Type="http://schemas.openxmlformats.org/officeDocument/2006/relationships/hyperlink" Target="mailto:dpadams@fullerton.edu"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D321814-DBCD-6C0C-1FA2-C2A7B81BC055}"/>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Master of Public Administration (MPA) Program</a:t>
            </a:r>
          </a:p>
        </p:txBody>
      </p:sp>
      <p:sp>
        <p:nvSpPr>
          <p:cNvPr id="5" name="Text Placeholder 4">
            <a:extLst>
              <a:ext uri="{FF2B5EF4-FFF2-40B4-BE49-F238E27FC236}">
                <a16:creationId xmlns:a16="http://schemas.microsoft.com/office/drawing/2014/main" id="{806126C6-5CE1-BFAB-2CCF-C1EDBC00F320}"/>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339</a:t>
            </a:r>
          </a:p>
        </p:txBody>
      </p:sp>
      <p:sp>
        <p:nvSpPr>
          <p:cNvPr id="7" name="Title 6">
            <a:extLst>
              <a:ext uri="{FF2B5EF4-FFF2-40B4-BE49-F238E27FC236}">
                <a16:creationId xmlns:a16="http://schemas.microsoft.com/office/drawing/2014/main" id="{840893F3-330C-19F2-B586-267667770F33}"/>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New Student Orientation</a:t>
            </a:r>
          </a:p>
        </p:txBody>
      </p:sp>
      <p:sp>
        <p:nvSpPr>
          <p:cNvPr id="2" name="Rectangle 1">
            <a:extLst>
              <a:ext uri="{FF2B5EF4-FFF2-40B4-BE49-F238E27FC236}">
                <a16:creationId xmlns:a16="http://schemas.microsoft.com/office/drawing/2014/main" id="{7C5F5578-B9E8-F09B-C5B5-A7EA7B41DF9C}"/>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D1608105-4958-4883-CED6-7DA81E86D5FC}"/>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35331E9F-302C-56D2-2272-EFE9792A85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9300D866-176A-BBEA-9132-EDCB3882C3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10789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4CAB5A24-ED60-971F-046F-9197E7E161C4}"/>
              </a:ext>
            </a:extLst>
          </p:cNvPr>
          <p:cNvSpPr>
            <a:spLocks noGrp="1"/>
          </p:cNvSpPr>
          <p:nvPr>
            <p:ph type="title"/>
          </p:nvPr>
        </p:nvSpPr>
        <p:spPr>
          <a:xfrm>
            <a:off x="457200" y="457200"/>
            <a:ext cx="3606800" cy="1302012"/>
          </a:xfrm>
        </p:spPr>
        <p:txBody>
          <a:bodyPr/>
          <a:lstStyle/>
          <a:p>
            <a:r>
              <a:rPr lang="en-US" dirty="0">
                <a:latin typeface="Aptos Display" panose="020B0004020202020204" pitchFamily="34" charset="0"/>
              </a:rPr>
              <a:t>Class Begins! </a:t>
            </a:r>
          </a:p>
        </p:txBody>
      </p:sp>
      <p:sp>
        <p:nvSpPr>
          <p:cNvPr id="19" name="Text Placeholder 3">
            <a:extLst>
              <a:ext uri="{FF2B5EF4-FFF2-40B4-BE49-F238E27FC236}">
                <a16:creationId xmlns:a16="http://schemas.microsoft.com/office/drawing/2014/main" id="{C92690B8-574E-262D-2405-4AA339A14DCB}"/>
              </a:ext>
            </a:extLst>
          </p:cNvPr>
          <p:cNvSpPr>
            <a:spLocks noGrp="1"/>
          </p:cNvSpPr>
          <p:nvPr>
            <p:ph type="body" sz="half" idx="2"/>
          </p:nvPr>
        </p:nvSpPr>
        <p:spPr>
          <a:xfrm>
            <a:off x="457201" y="1987812"/>
            <a:ext cx="3606800" cy="3881176"/>
          </a:xfrm>
        </p:spPr>
        <p:txBody>
          <a:bodyPr/>
          <a:lstStyle/>
          <a:p>
            <a:pPr marL="457200" indent="-457200">
              <a:buFont typeface="Arial" panose="020B0604020202020204" pitchFamily="34" charset="0"/>
              <a:buChar char="•"/>
            </a:pPr>
            <a:r>
              <a:rPr lang="en-US" sz="2400" dirty="0">
                <a:latin typeface="Aptos" panose="020B0004020202020204" pitchFamily="34" charset="0"/>
              </a:rPr>
              <a:t>This is a program logic model</a:t>
            </a:r>
          </a:p>
          <a:p>
            <a:pPr marL="457200" indent="-457200">
              <a:buFont typeface="Arial" panose="020B0604020202020204" pitchFamily="34" charset="0"/>
              <a:buChar char="•"/>
            </a:pPr>
            <a:r>
              <a:rPr lang="en-US" sz="2400" dirty="0">
                <a:latin typeface="Aptos" panose="020B0004020202020204" pitchFamily="34" charset="0"/>
              </a:rPr>
              <a:t>You can see where the mission statement goes</a:t>
            </a:r>
          </a:p>
          <a:p>
            <a:pPr marL="457200" indent="-457200">
              <a:buFont typeface="Arial" panose="020B0604020202020204" pitchFamily="34" charset="0"/>
              <a:buChar char="•"/>
            </a:pPr>
            <a:r>
              <a:rPr lang="en-US" sz="2400" dirty="0">
                <a:latin typeface="Aptos" panose="020B0004020202020204" pitchFamily="34" charset="0"/>
              </a:rPr>
              <a:t>It represents all the components of a program</a:t>
            </a:r>
          </a:p>
          <a:p>
            <a:pPr marL="457200" indent="-457200">
              <a:buFont typeface="Arial" panose="020B0604020202020204" pitchFamily="34" charset="0"/>
              <a:buChar char="•"/>
            </a:pPr>
            <a:r>
              <a:rPr lang="en-US" sz="2400" dirty="0">
                <a:latin typeface="Aptos" panose="020B0004020202020204" pitchFamily="34" charset="0"/>
              </a:rPr>
              <a:t>Where do you fit in? </a:t>
            </a:r>
          </a:p>
        </p:txBody>
      </p:sp>
      <p:graphicFrame>
        <p:nvGraphicFramePr>
          <p:cNvPr id="9" name="Diagram 8">
            <a:extLst>
              <a:ext uri="{FF2B5EF4-FFF2-40B4-BE49-F238E27FC236}">
                <a16:creationId xmlns:a16="http://schemas.microsoft.com/office/drawing/2014/main" id="{6BAB8689-374C-3528-2B76-33CDA8834424}"/>
              </a:ext>
            </a:extLst>
          </p:cNvPr>
          <p:cNvGraphicFramePr/>
          <p:nvPr>
            <p:extLst>
              <p:ext uri="{D42A27DB-BD31-4B8C-83A1-F6EECF244321}">
                <p14:modId xmlns:p14="http://schemas.microsoft.com/office/powerpoint/2010/main" val="500191379"/>
              </p:ext>
            </p:extLst>
          </p:nvPr>
        </p:nvGraphicFramePr>
        <p:xfrm>
          <a:off x="4292600" y="457201"/>
          <a:ext cx="7434366" cy="5403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57816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F7C5D-8B13-6B1B-205F-4ED44E56185E}"/>
              </a:ext>
            </a:extLst>
          </p:cNvPr>
          <p:cNvSpPr>
            <a:spLocks noGrp="1"/>
          </p:cNvSpPr>
          <p:nvPr>
            <p:ph type="title"/>
          </p:nvPr>
        </p:nvSpPr>
        <p:spPr/>
        <p:txBody>
          <a:bodyPr/>
          <a:lstStyle/>
          <a:p>
            <a:r>
              <a:rPr lang="en-US" dirty="0"/>
              <a:t>INPUTS</a:t>
            </a:r>
          </a:p>
        </p:txBody>
      </p:sp>
      <p:pic>
        <p:nvPicPr>
          <p:cNvPr id="6" name="Picture Placeholder 5" descr="A group of people sitting around tables&#10;&#10;Description automatically generated">
            <a:extLst>
              <a:ext uri="{FF2B5EF4-FFF2-40B4-BE49-F238E27FC236}">
                <a16:creationId xmlns:a16="http://schemas.microsoft.com/office/drawing/2014/main" id="{7D0D7B38-5A20-11B8-2CAE-2FDBE7C79ED1}"/>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8274" b="8274"/>
          <a:stretch>
            <a:fillRect/>
          </a:stretch>
        </p:blipFill>
        <p:spPr/>
      </p:pic>
      <p:sp>
        <p:nvSpPr>
          <p:cNvPr id="4" name="Text Placeholder 3">
            <a:extLst>
              <a:ext uri="{FF2B5EF4-FFF2-40B4-BE49-F238E27FC236}">
                <a16:creationId xmlns:a16="http://schemas.microsoft.com/office/drawing/2014/main" id="{2751D858-B6CE-39B5-4CD5-95E9863B0D92}"/>
              </a:ext>
            </a:extLst>
          </p:cNvPr>
          <p:cNvSpPr>
            <a:spLocks noGrp="1"/>
          </p:cNvSpPr>
          <p:nvPr>
            <p:ph type="body" sz="half" idx="2"/>
          </p:nvPr>
        </p:nvSpPr>
        <p:spPr>
          <a:xfrm>
            <a:off x="465034" y="1577591"/>
            <a:ext cx="4557816" cy="4291397"/>
          </a:xfrm>
        </p:spPr>
        <p:txBody>
          <a:bodyPr/>
          <a:lstStyle/>
          <a:p>
            <a:pPr marL="285750" indent="-285750">
              <a:buFont typeface="Arial" panose="020B0604020202020204" pitchFamily="34" charset="0"/>
              <a:buChar char="•"/>
            </a:pPr>
            <a:r>
              <a:rPr lang="en-US" sz="1800" dirty="0">
                <a:latin typeface="Aptos" panose="020B0004020202020204" pitchFamily="34" charset="0"/>
              </a:rPr>
              <a:t>Curriculum Resources</a:t>
            </a:r>
          </a:p>
          <a:p>
            <a:pPr marL="285750" indent="-285750">
              <a:buFont typeface="Arial" panose="020B0604020202020204" pitchFamily="34" charset="0"/>
              <a:buChar char="•"/>
            </a:pPr>
            <a:r>
              <a:rPr lang="en-US" sz="1800" dirty="0">
                <a:latin typeface="Aptos" panose="020B0004020202020204" pitchFamily="34" charset="0"/>
              </a:rPr>
              <a:t>Financial Resources</a:t>
            </a:r>
          </a:p>
          <a:p>
            <a:pPr marL="285750" indent="-285750">
              <a:buFont typeface="Arial" panose="020B0604020202020204" pitchFamily="34" charset="0"/>
              <a:buChar char="•"/>
            </a:pPr>
            <a:r>
              <a:rPr lang="en-US" sz="1800" dirty="0">
                <a:latin typeface="Aptos" panose="020B0004020202020204" pitchFamily="34" charset="0"/>
              </a:rPr>
              <a:t>Facilities</a:t>
            </a:r>
          </a:p>
          <a:p>
            <a:pPr marL="285750" indent="-285750">
              <a:buFont typeface="Arial" panose="020B0604020202020204" pitchFamily="34" charset="0"/>
              <a:buChar char="•"/>
            </a:pPr>
            <a:r>
              <a:rPr lang="en-US" sz="1800" dirty="0">
                <a:latin typeface="Aptos" panose="020B0004020202020204" pitchFamily="34" charset="0"/>
              </a:rPr>
              <a:t>Technology</a:t>
            </a:r>
          </a:p>
          <a:p>
            <a:pPr marL="285750" indent="-285750">
              <a:buFont typeface="Arial" panose="020B0604020202020204" pitchFamily="34" charset="0"/>
              <a:buChar char="•"/>
            </a:pPr>
            <a:r>
              <a:rPr lang="en-US" sz="1800" dirty="0">
                <a:latin typeface="Aptos" panose="020B0004020202020204" pitchFamily="34" charset="0"/>
              </a:rPr>
              <a:t>Administrative Support</a:t>
            </a:r>
          </a:p>
          <a:p>
            <a:pPr marL="285750" indent="-285750">
              <a:buFont typeface="Arial" panose="020B0604020202020204" pitchFamily="34" charset="0"/>
              <a:buChar char="•"/>
            </a:pPr>
            <a:r>
              <a:rPr lang="en-US" sz="1800" dirty="0">
                <a:latin typeface="Aptos" panose="020B0004020202020204" pitchFamily="34" charset="0"/>
              </a:rPr>
              <a:t>Community Partnerships</a:t>
            </a:r>
          </a:p>
          <a:p>
            <a:pPr marL="285750" indent="-285750">
              <a:buFont typeface="Arial" panose="020B0604020202020204" pitchFamily="34" charset="0"/>
              <a:buChar char="•"/>
            </a:pPr>
            <a:r>
              <a:rPr lang="en-US" sz="1800" dirty="0">
                <a:latin typeface="Aptos" panose="020B0004020202020204" pitchFamily="34" charset="0"/>
              </a:rPr>
              <a:t>Accreditation Standards</a:t>
            </a:r>
          </a:p>
          <a:p>
            <a:pPr marL="285750" indent="-285750">
              <a:buFont typeface="Arial" panose="020B0604020202020204" pitchFamily="34" charset="0"/>
              <a:buChar char="•"/>
            </a:pPr>
            <a:r>
              <a:rPr lang="en-US" sz="1800" dirty="0">
                <a:latin typeface="Aptos" panose="020B0004020202020204" pitchFamily="34" charset="0"/>
              </a:rPr>
              <a:t>Alumni Network</a:t>
            </a:r>
          </a:p>
          <a:p>
            <a:pPr marL="285750" indent="-285750">
              <a:buFont typeface="Arial" panose="020B0604020202020204" pitchFamily="34" charset="0"/>
              <a:buChar char="•"/>
            </a:pPr>
            <a:r>
              <a:rPr lang="en-US" sz="2800" dirty="0">
                <a:solidFill>
                  <a:srgbClr val="FF0000"/>
                </a:solidFill>
                <a:latin typeface="Aptos" panose="020B0004020202020204" pitchFamily="34" charset="0"/>
              </a:rPr>
              <a:t>Student Enrollment</a:t>
            </a:r>
          </a:p>
          <a:p>
            <a:pPr marL="285750" indent="-285750">
              <a:buFont typeface="Arial" panose="020B0604020202020204" pitchFamily="34" charset="0"/>
              <a:buChar char="•"/>
            </a:pPr>
            <a:r>
              <a:rPr lang="en-US" sz="1800" dirty="0">
                <a:latin typeface="Aptos" panose="020B0004020202020204" pitchFamily="34" charset="0"/>
              </a:rPr>
              <a:t>Faculty Expertise </a:t>
            </a:r>
          </a:p>
          <a:p>
            <a:pPr marL="285750" indent="-285750">
              <a:buFont typeface="Arial" panose="020B0604020202020204" pitchFamily="34" charset="0"/>
              <a:buChar char="•"/>
            </a:pPr>
            <a:endParaRPr lang="en-US" sz="2800" dirty="0">
              <a:solidFill>
                <a:srgbClr val="FF0000"/>
              </a:solidFill>
              <a:latin typeface="Aptos" panose="020B0004020202020204" pitchFamily="34" charset="0"/>
            </a:endParaRPr>
          </a:p>
        </p:txBody>
      </p:sp>
    </p:spTree>
    <p:extLst>
      <p:ext uri="{BB962C8B-B14F-4D97-AF65-F5344CB8AC3E}">
        <p14:creationId xmlns:p14="http://schemas.microsoft.com/office/powerpoint/2010/main" val="3809212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541D3F-1459-6635-8B81-707917D72A31}"/>
              </a:ext>
            </a:extLst>
          </p:cNvPr>
          <p:cNvSpPr>
            <a:spLocks noGrp="1"/>
          </p:cNvSpPr>
          <p:nvPr>
            <p:ph type="title"/>
          </p:nvPr>
        </p:nvSpPr>
        <p:spPr>
          <a:xfrm>
            <a:off x="465033" y="2286000"/>
            <a:ext cx="11261933" cy="1143000"/>
          </a:xfrm>
        </p:spPr>
        <p:txBody>
          <a:bodyPr/>
          <a:lstStyle/>
          <a:p>
            <a:r>
              <a:rPr lang="en-US" sz="6000" dirty="0">
                <a:latin typeface="Aptos" panose="020B0004020202020204" pitchFamily="34" charset="0"/>
              </a:rPr>
              <a:t>Program Faculty</a:t>
            </a:r>
          </a:p>
        </p:txBody>
      </p:sp>
    </p:spTree>
    <p:extLst>
      <p:ext uri="{BB962C8B-B14F-4D97-AF65-F5344CB8AC3E}">
        <p14:creationId xmlns:p14="http://schemas.microsoft.com/office/powerpoint/2010/main" val="3063350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10B11A3-B191-73CF-59A4-5E355A2C917B}"/>
              </a:ext>
            </a:extLst>
          </p:cNvPr>
          <p:cNvSpPr>
            <a:spLocks noGrp="1"/>
          </p:cNvSpPr>
          <p:nvPr>
            <p:ph type="title"/>
          </p:nvPr>
        </p:nvSpPr>
        <p:spPr/>
        <p:txBody>
          <a:bodyPr/>
          <a:lstStyle/>
          <a:p>
            <a:r>
              <a:rPr lang="en-US" dirty="0"/>
              <a:t>David P. Adams, Ph.D. </a:t>
            </a:r>
          </a:p>
        </p:txBody>
      </p:sp>
      <p:sp>
        <p:nvSpPr>
          <p:cNvPr id="13" name="Text Placeholder 12">
            <a:extLst>
              <a:ext uri="{FF2B5EF4-FFF2-40B4-BE49-F238E27FC236}">
                <a16:creationId xmlns:a16="http://schemas.microsoft.com/office/drawing/2014/main" id="{EE8831F5-8A7D-25D0-939E-A0005EC2895D}"/>
              </a:ext>
            </a:extLst>
          </p:cNvPr>
          <p:cNvSpPr>
            <a:spLocks noGrp="1"/>
          </p:cNvSpPr>
          <p:nvPr>
            <p:ph type="body" idx="1"/>
          </p:nvPr>
        </p:nvSpPr>
        <p:spPr>
          <a:xfrm>
            <a:off x="457200" y="1828799"/>
            <a:ext cx="7434366" cy="4032251"/>
          </a:xfrm>
        </p:spPr>
        <p:txBody>
          <a:bodyPr>
            <a:noAutofit/>
          </a:bodyPr>
          <a:lstStyle/>
          <a:p>
            <a:r>
              <a:rPr lang="en-US" sz="2200" dirty="0">
                <a:solidFill>
                  <a:schemeClr val="tx1"/>
                </a:solidFill>
                <a:latin typeface="Aptos Display" panose="020B0004020202020204" pitchFamily="34" charset="0"/>
              </a:rPr>
              <a:t>Associate Professor and MPA Director</a:t>
            </a:r>
          </a:p>
          <a:p>
            <a:r>
              <a:rPr lang="en-US" sz="2200" dirty="0">
                <a:solidFill>
                  <a:schemeClr val="tx1"/>
                </a:solidFill>
                <a:latin typeface="Aptos Display" panose="020B0004020202020204" pitchFamily="34" charset="0"/>
              </a:rPr>
              <a:t>At CSUF since 2016</a:t>
            </a:r>
          </a:p>
          <a:p>
            <a:r>
              <a:rPr lang="en-US" sz="2200" dirty="0">
                <a:solidFill>
                  <a:schemeClr val="tx1"/>
                </a:solidFill>
                <a:latin typeface="Aptos Display" panose="020B0004020202020204" pitchFamily="34" charset="0"/>
              </a:rPr>
              <a:t>Ph.D. in Public Policy and Public Administration from Auburn University</a:t>
            </a:r>
          </a:p>
          <a:p>
            <a:r>
              <a:rPr lang="en-US" sz="2200" dirty="0">
                <a:solidFill>
                  <a:schemeClr val="tx1"/>
                </a:solidFill>
                <a:latin typeface="Aptos Display" panose="020B0004020202020204" pitchFamily="34" charset="0"/>
              </a:rPr>
              <a:t>Research: Policy Outcomes, Performance, Administrative Discretion, Collaborative Governance, Community Resilience </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509 Foundations of Public Administration</a:t>
            </a:r>
          </a:p>
          <a:p>
            <a:pPr lvl="1"/>
            <a:r>
              <a:rPr lang="en-US" sz="2200" dirty="0">
                <a:solidFill>
                  <a:schemeClr val="accent4">
                    <a:lumMod val="75000"/>
                  </a:schemeClr>
                </a:solidFill>
                <a:latin typeface="Aptos Display" panose="020B0004020202020204" pitchFamily="34" charset="0"/>
              </a:rPr>
              <a:t>POSC 521 Capstone Seminar: Public Administration Theory </a:t>
            </a:r>
          </a:p>
          <a:p>
            <a:pPr lvl="1"/>
            <a:r>
              <a:rPr lang="en-US" sz="2200" dirty="0">
                <a:solidFill>
                  <a:schemeClr val="accent4">
                    <a:lumMod val="75000"/>
                  </a:schemeClr>
                </a:solidFill>
                <a:latin typeface="Aptos Display" panose="020B0004020202020204" pitchFamily="34" charset="0"/>
              </a:rPr>
              <a:t>POSC 588 Collaborative Governance</a:t>
            </a:r>
          </a:p>
          <a:p>
            <a:endParaRPr lang="en-US" sz="2200" dirty="0">
              <a:solidFill>
                <a:schemeClr val="tx1"/>
              </a:solidFill>
              <a:latin typeface="Aptos Display" panose="020B0004020202020204" pitchFamily="34" charset="0"/>
            </a:endParaRPr>
          </a:p>
        </p:txBody>
      </p:sp>
      <p:sp>
        <p:nvSpPr>
          <p:cNvPr id="14" name="Picture Placeholder 13">
            <a:extLst>
              <a:ext uri="{FF2B5EF4-FFF2-40B4-BE49-F238E27FC236}">
                <a16:creationId xmlns:a16="http://schemas.microsoft.com/office/drawing/2014/main" id="{5C8CEAAA-BA7B-9985-ADBB-098947DBD5A6}"/>
              </a:ext>
            </a:extLst>
          </p:cNvPr>
          <p:cNvSpPr>
            <a:spLocks noGrp="1"/>
          </p:cNvSpPr>
          <p:nvPr>
            <p:ph type="pic" sz="quarter" idx="13"/>
          </p:nvPr>
        </p:nvSpPr>
        <p:spPr/>
        <p:txBody>
          <a:bodyPr/>
          <a:lstStyle/>
          <a:p>
            <a:endParaRPr lang="en-US"/>
          </a:p>
        </p:txBody>
      </p:sp>
      <p:pic>
        <p:nvPicPr>
          <p:cNvPr id="15" name="Content Placeholder 3">
            <a:extLst>
              <a:ext uri="{FF2B5EF4-FFF2-40B4-BE49-F238E27FC236}">
                <a16:creationId xmlns:a16="http://schemas.microsoft.com/office/drawing/2014/main" id="{269D3A6B-8BCD-E7DC-346A-F098413939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2412" y="1828799"/>
            <a:ext cx="2717975" cy="2717975"/>
          </a:xfrm>
          <a:prstGeom prst="rect">
            <a:avLst/>
          </a:prstGeom>
        </p:spPr>
      </p:pic>
    </p:spTree>
    <p:extLst>
      <p:ext uri="{BB962C8B-B14F-4D97-AF65-F5344CB8AC3E}">
        <p14:creationId xmlns:p14="http://schemas.microsoft.com/office/powerpoint/2010/main" val="16655876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F0ABC-C797-3C00-39DA-9C98B5698B17}"/>
              </a:ext>
            </a:extLst>
          </p:cNvPr>
          <p:cNvSpPr>
            <a:spLocks noGrp="1"/>
          </p:cNvSpPr>
          <p:nvPr>
            <p:ph type="title"/>
          </p:nvPr>
        </p:nvSpPr>
        <p:spPr/>
        <p:txBody>
          <a:bodyPr/>
          <a:lstStyle/>
          <a:p>
            <a:r>
              <a:rPr lang="en-US" dirty="0">
                <a:latin typeface="Aptos" panose="020B0004020202020204" pitchFamily="34" charset="0"/>
              </a:rPr>
              <a:t>Shelly Arsneault, Ph.D. </a:t>
            </a:r>
          </a:p>
        </p:txBody>
      </p:sp>
      <p:sp>
        <p:nvSpPr>
          <p:cNvPr id="3" name="Text Placeholder 2">
            <a:extLst>
              <a:ext uri="{FF2B5EF4-FFF2-40B4-BE49-F238E27FC236}">
                <a16:creationId xmlns:a16="http://schemas.microsoft.com/office/drawing/2014/main" id="{5FB85ED6-668E-FE35-7519-4942A5AA8D44}"/>
              </a:ext>
            </a:extLst>
          </p:cNvPr>
          <p:cNvSpPr>
            <a:spLocks noGrp="1"/>
          </p:cNvSpPr>
          <p:nvPr>
            <p:ph type="body" idx="1"/>
          </p:nvPr>
        </p:nvSpPr>
        <p:spPr>
          <a:xfrm>
            <a:off x="465034" y="1716066"/>
            <a:ext cx="7434366" cy="4373585"/>
          </a:xfrm>
        </p:spPr>
        <p:txBody>
          <a:bodyPr>
            <a:noAutofit/>
          </a:bodyPr>
          <a:lstStyle/>
          <a:p>
            <a:r>
              <a:rPr lang="en-US" sz="2000" dirty="0">
                <a:solidFill>
                  <a:schemeClr val="tx1"/>
                </a:solidFill>
                <a:effectLst/>
                <a:latin typeface="Aptos Display" panose="020B0004020202020204" pitchFamily="34" charset="0"/>
              </a:rPr>
              <a:t>Professor</a:t>
            </a:r>
          </a:p>
          <a:p>
            <a:r>
              <a:rPr lang="en-US" sz="2000" dirty="0">
                <a:solidFill>
                  <a:schemeClr val="tx1"/>
                </a:solidFill>
                <a:effectLst/>
                <a:latin typeface="Aptos Display" panose="020B0004020202020204" pitchFamily="34" charset="0"/>
              </a:rPr>
              <a:t>At CSUF since 2002</a:t>
            </a:r>
          </a:p>
          <a:p>
            <a:r>
              <a:rPr lang="en-US" sz="2000" dirty="0">
                <a:solidFill>
                  <a:schemeClr val="tx1"/>
                </a:solidFill>
                <a:effectLst/>
                <a:latin typeface="Aptos Display" panose="020B0004020202020204" pitchFamily="34" charset="0"/>
              </a:rPr>
              <a:t>Ph.D. in Political Science from Michigan State University</a:t>
            </a:r>
          </a:p>
          <a:p>
            <a:r>
              <a:rPr lang="en-US" sz="2000" dirty="0">
                <a:solidFill>
                  <a:schemeClr val="tx1"/>
                </a:solidFill>
                <a:effectLst/>
                <a:latin typeface="Aptos Display" panose="020B0004020202020204" pitchFamily="34" charset="0"/>
              </a:rPr>
              <a:t>Editorial Board, </a:t>
            </a:r>
            <a:r>
              <a:rPr lang="en-US" sz="2000" i="1" dirty="0">
                <a:solidFill>
                  <a:schemeClr val="tx1"/>
                </a:solidFill>
                <a:effectLst/>
                <a:latin typeface="Aptos Display" panose="020B0004020202020204" pitchFamily="34" charset="0"/>
              </a:rPr>
              <a:t>Journal of Public Affairs Education</a:t>
            </a:r>
            <a:endParaRPr lang="en-US" sz="2000" dirty="0">
              <a:solidFill>
                <a:schemeClr val="tx1"/>
              </a:solidFill>
              <a:effectLst/>
              <a:latin typeface="Aptos Display" panose="020B0004020202020204" pitchFamily="34" charset="0"/>
            </a:endParaRPr>
          </a:p>
          <a:p>
            <a:r>
              <a:rPr lang="en-US" sz="2000" dirty="0">
                <a:solidFill>
                  <a:schemeClr val="tx1"/>
                </a:solidFill>
                <a:effectLst/>
                <a:latin typeface="Aptos Display" panose="020B0004020202020204" pitchFamily="34" charset="0"/>
              </a:rPr>
              <a:t>Research: Nonprofit Management, Education Policy</a:t>
            </a:r>
          </a:p>
          <a:p>
            <a:r>
              <a:rPr lang="en-US" sz="2000" dirty="0">
                <a:solidFill>
                  <a:schemeClr val="accent1"/>
                </a:solidFill>
                <a:effectLst/>
                <a:latin typeface="Aptos Display" panose="020B0004020202020204" pitchFamily="34" charset="0"/>
              </a:rPr>
              <a:t>MPA Courses</a:t>
            </a:r>
          </a:p>
          <a:p>
            <a:pPr lvl="1"/>
            <a:r>
              <a:rPr lang="en-US" dirty="0">
                <a:solidFill>
                  <a:schemeClr val="accent4">
                    <a:lumMod val="75000"/>
                  </a:schemeClr>
                </a:solidFill>
                <a:effectLst/>
                <a:latin typeface="Aptos Display" panose="020B0004020202020204" pitchFamily="34" charset="0"/>
              </a:rPr>
              <a:t>POSC 509 Foundations of Public Administration</a:t>
            </a:r>
          </a:p>
          <a:p>
            <a:pPr lvl="1"/>
            <a:r>
              <a:rPr lang="en-US" dirty="0">
                <a:solidFill>
                  <a:schemeClr val="accent4">
                    <a:lumMod val="75000"/>
                  </a:schemeClr>
                </a:solidFill>
                <a:effectLst/>
                <a:latin typeface="Aptos Display" panose="020B0004020202020204" pitchFamily="34" charset="0"/>
              </a:rPr>
              <a:t>POSC 521 Seminar in Public Administration Theory</a:t>
            </a:r>
          </a:p>
          <a:p>
            <a:pPr lvl="1"/>
            <a:r>
              <a:rPr lang="en-US" dirty="0">
                <a:solidFill>
                  <a:schemeClr val="accent4">
                    <a:lumMod val="75000"/>
                  </a:schemeClr>
                </a:solidFill>
                <a:effectLst/>
                <a:latin typeface="Aptos Display" panose="020B0004020202020204" pitchFamily="34" charset="0"/>
              </a:rPr>
              <a:t>POSC 526 Public Organizational Theory &amp; Behavior </a:t>
            </a:r>
          </a:p>
          <a:p>
            <a:pPr lvl="1"/>
            <a:r>
              <a:rPr lang="en-US" dirty="0">
                <a:solidFill>
                  <a:schemeClr val="accent4">
                    <a:lumMod val="75000"/>
                  </a:schemeClr>
                </a:solidFill>
                <a:effectLst/>
                <a:latin typeface="Aptos Display" panose="020B0004020202020204" pitchFamily="34" charset="0"/>
              </a:rPr>
              <a:t>POSC 539 Seminar in Nonprofit Sector Management</a:t>
            </a:r>
          </a:p>
          <a:p>
            <a:pPr lvl="1"/>
            <a:br>
              <a:rPr lang="en-US" dirty="0">
                <a:solidFill>
                  <a:schemeClr val="tx1"/>
                </a:solidFill>
                <a:effectLst/>
                <a:latin typeface="Aptos Display" panose="020B0004020202020204" pitchFamily="34" charset="0"/>
              </a:rPr>
            </a:br>
            <a:endParaRPr lang="en-US" dirty="0">
              <a:solidFill>
                <a:schemeClr val="tx1"/>
              </a:solidFill>
              <a:effectLst/>
              <a:latin typeface="Aptos Display" panose="020B0004020202020204" pitchFamily="34" charset="0"/>
            </a:endParaRPr>
          </a:p>
          <a:p>
            <a:endParaRPr lang="en-US" sz="2000" dirty="0">
              <a:solidFill>
                <a:schemeClr val="tx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2593A338-2219-025C-DECB-C867BE8014D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2037" r="12037"/>
          <a:stretch>
            <a:fillRect/>
          </a:stretch>
        </p:blipFill>
        <p:spPr>
          <a:xfrm>
            <a:off x="9024597" y="1151766"/>
            <a:ext cx="2321896" cy="4032251"/>
          </a:xfrm>
        </p:spPr>
      </p:pic>
    </p:spTree>
    <p:extLst>
      <p:ext uri="{BB962C8B-B14F-4D97-AF65-F5344CB8AC3E}">
        <p14:creationId xmlns:p14="http://schemas.microsoft.com/office/powerpoint/2010/main" val="14543516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9CF5A-F770-6818-626B-0B1CFB71037F}"/>
              </a:ext>
            </a:extLst>
          </p:cNvPr>
          <p:cNvSpPr>
            <a:spLocks noGrp="1"/>
          </p:cNvSpPr>
          <p:nvPr>
            <p:ph type="title"/>
          </p:nvPr>
        </p:nvSpPr>
        <p:spPr/>
        <p:txBody>
          <a:bodyPr/>
          <a:lstStyle/>
          <a:p>
            <a:r>
              <a:rPr lang="en-US" dirty="0" err="1">
                <a:latin typeface="Aptos Display" panose="020B0004020202020204" pitchFamily="34" charset="0"/>
              </a:rPr>
              <a:t>Meriem</a:t>
            </a:r>
            <a:r>
              <a:rPr lang="en-US" dirty="0">
                <a:latin typeface="Aptos Display" panose="020B0004020202020204" pitchFamily="34" charset="0"/>
              </a:rPr>
              <a:t> Doucette, Ph.D. </a:t>
            </a:r>
          </a:p>
        </p:txBody>
      </p:sp>
      <p:sp>
        <p:nvSpPr>
          <p:cNvPr id="3" name="Text Placeholder 2">
            <a:extLst>
              <a:ext uri="{FF2B5EF4-FFF2-40B4-BE49-F238E27FC236}">
                <a16:creationId xmlns:a16="http://schemas.microsoft.com/office/drawing/2014/main" id="{32C4A3E6-462A-5CCE-88BA-4BA261171AB9}"/>
              </a:ext>
            </a:extLst>
          </p:cNvPr>
          <p:cNvSpPr>
            <a:spLocks noGrp="1"/>
          </p:cNvSpPr>
          <p:nvPr>
            <p:ph type="body" idx="1"/>
          </p:nvPr>
        </p:nvSpPr>
        <p:spPr>
          <a:xfrm>
            <a:off x="465034" y="1828799"/>
            <a:ext cx="7434366" cy="4032251"/>
          </a:xfrm>
        </p:spPr>
        <p:txBody>
          <a:bodyPr>
            <a:noAutofit/>
          </a:bodyPr>
          <a:lstStyle/>
          <a:p>
            <a:r>
              <a:rPr lang="en-US" sz="2000" dirty="0">
                <a:solidFill>
                  <a:schemeClr val="accent1"/>
                </a:solidFill>
                <a:latin typeface="Aptos" panose="020B0004020202020204" pitchFamily="34" charset="0"/>
              </a:rPr>
              <a:t>Associate Professor</a:t>
            </a:r>
          </a:p>
          <a:p>
            <a:r>
              <a:rPr lang="en-US" sz="2000" dirty="0">
                <a:solidFill>
                  <a:schemeClr val="accent1"/>
                </a:solidFill>
                <a:latin typeface="Aptos" panose="020B0004020202020204" pitchFamily="34" charset="0"/>
              </a:rPr>
              <a:t>At CSUF since 2015</a:t>
            </a:r>
          </a:p>
          <a:p>
            <a:r>
              <a:rPr lang="en-US" sz="2000" dirty="0">
                <a:solidFill>
                  <a:schemeClr val="accent1"/>
                </a:solidFill>
                <a:latin typeface="Aptos" panose="020B0004020202020204" pitchFamily="34" charset="0"/>
              </a:rPr>
              <a:t>Ph.D. in Public Administration and Policy from the University of Georgia’s School of Public and International Affairs</a:t>
            </a:r>
          </a:p>
          <a:p>
            <a:r>
              <a:rPr lang="en-US" sz="2000" dirty="0">
                <a:solidFill>
                  <a:schemeClr val="accent1"/>
                </a:solidFill>
                <a:latin typeface="Aptos" panose="020B0004020202020204" pitchFamily="34" charset="0"/>
              </a:rPr>
              <a:t>Admissions Coordinator</a:t>
            </a:r>
          </a:p>
          <a:p>
            <a:r>
              <a:rPr lang="en-US" sz="2000" dirty="0">
                <a:solidFill>
                  <a:schemeClr val="accent1"/>
                </a:solidFill>
                <a:latin typeface="Aptos" panose="020B0004020202020204" pitchFamily="34" charset="0"/>
              </a:rPr>
              <a:t>Research: Organizational Theory and Change, Feedback</a:t>
            </a:r>
          </a:p>
          <a:p>
            <a:r>
              <a:rPr lang="en-US" sz="2000" dirty="0">
                <a:solidFill>
                  <a:schemeClr val="accent1"/>
                </a:solidFill>
                <a:latin typeface="Aptos" panose="020B0004020202020204" pitchFamily="34" charset="0"/>
              </a:rPr>
              <a:t>MPA Courses</a:t>
            </a:r>
          </a:p>
          <a:p>
            <a:pPr lvl="1"/>
            <a:r>
              <a:rPr lang="en-US" dirty="0">
                <a:solidFill>
                  <a:schemeClr val="accent4">
                    <a:lumMod val="75000"/>
                  </a:schemeClr>
                </a:solidFill>
                <a:latin typeface="Aptos" panose="020B0004020202020204" pitchFamily="34" charset="0"/>
              </a:rPr>
              <a:t>POSC 526 Public Organizational Theory &amp; Behavior </a:t>
            </a:r>
          </a:p>
          <a:p>
            <a:pPr lvl="1"/>
            <a:r>
              <a:rPr lang="en-US" dirty="0">
                <a:solidFill>
                  <a:schemeClr val="accent4">
                    <a:lumMod val="75000"/>
                  </a:schemeClr>
                </a:solidFill>
                <a:latin typeface="Aptos" panose="020B0004020202020204" pitchFamily="34" charset="0"/>
              </a:rPr>
              <a:t>POSC 446 Corruption, Ethics and Public Policy</a:t>
            </a:r>
          </a:p>
          <a:p>
            <a:pPr lvl="1"/>
            <a:r>
              <a:rPr lang="en-US" dirty="0">
                <a:solidFill>
                  <a:schemeClr val="accent4">
                    <a:lumMod val="75000"/>
                  </a:schemeClr>
                </a:solidFill>
                <a:latin typeface="Aptos" panose="020B0004020202020204" pitchFamily="34" charset="0"/>
              </a:rPr>
              <a:t>POSC 475 Administrative Law</a:t>
            </a:r>
          </a:p>
          <a:p>
            <a:pPr lvl="1"/>
            <a:r>
              <a:rPr lang="en-US" dirty="0">
                <a:solidFill>
                  <a:schemeClr val="accent4">
                    <a:lumMod val="75000"/>
                  </a:schemeClr>
                </a:solidFill>
                <a:latin typeface="Aptos" panose="020B0004020202020204" pitchFamily="34" charset="0"/>
              </a:rPr>
              <a:t>POSC 582 Organizational Development and Change</a:t>
            </a:r>
          </a:p>
          <a:p>
            <a:endParaRPr lang="en-US" sz="2000" dirty="0">
              <a:latin typeface="Aptos" panose="020B0004020202020204" pitchFamily="34" charset="0"/>
            </a:endParaRPr>
          </a:p>
        </p:txBody>
      </p:sp>
      <p:pic>
        <p:nvPicPr>
          <p:cNvPr id="5" name="Content Placeholder 3">
            <a:extLst>
              <a:ext uri="{FF2B5EF4-FFF2-40B4-BE49-F238E27FC236}">
                <a16:creationId xmlns:a16="http://schemas.microsoft.com/office/drawing/2014/main" id="{410F8D57-8D7C-BDEA-A058-C2484ACB40C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919" r="20919"/>
          <a:stretch>
            <a:fillRect/>
          </a:stretch>
        </p:blipFill>
        <p:spPr>
          <a:xfrm>
            <a:off x="9177727" y="1314604"/>
            <a:ext cx="2056032" cy="3570546"/>
          </a:xfrm>
        </p:spPr>
      </p:pic>
    </p:spTree>
    <p:extLst>
      <p:ext uri="{BB962C8B-B14F-4D97-AF65-F5344CB8AC3E}">
        <p14:creationId xmlns:p14="http://schemas.microsoft.com/office/powerpoint/2010/main" val="22121808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AE997-C47A-5386-BA4B-A1D1FDB73C39}"/>
              </a:ext>
            </a:extLst>
          </p:cNvPr>
          <p:cNvSpPr>
            <a:spLocks noGrp="1"/>
          </p:cNvSpPr>
          <p:nvPr>
            <p:ph type="title"/>
          </p:nvPr>
        </p:nvSpPr>
        <p:spPr/>
        <p:txBody>
          <a:bodyPr/>
          <a:lstStyle/>
          <a:p>
            <a:r>
              <a:rPr lang="en-US" dirty="0">
                <a:latin typeface="Aptos" panose="020B0004020202020204" pitchFamily="34" charset="0"/>
              </a:rPr>
              <a:t>Sarah A. Hill, </a:t>
            </a:r>
            <a:r>
              <a:rPr lang="en-US" dirty="0" err="1">
                <a:latin typeface="Aptos" panose="020B0004020202020204" pitchFamily="34" charset="0"/>
              </a:rPr>
              <a:t>Ph.D</a:t>
            </a:r>
            <a:r>
              <a:rPr lang="en-US" dirty="0">
                <a:latin typeface="Aptos" panose="020B0004020202020204" pitchFamily="34" charset="0"/>
              </a:rPr>
              <a:t> .</a:t>
            </a:r>
          </a:p>
        </p:txBody>
      </p:sp>
      <p:sp>
        <p:nvSpPr>
          <p:cNvPr id="3" name="Text Placeholder 2">
            <a:extLst>
              <a:ext uri="{FF2B5EF4-FFF2-40B4-BE49-F238E27FC236}">
                <a16:creationId xmlns:a16="http://schemas.microsoft.com/office/drawing/2014/main" id="{3BF872A7-4CD6-04C5-BEB6-7B98A4552C0F}"/>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2007</a:t>
            </a:r>
          </a:p>
          <a:p>
            <a:r>
              <a:rPr lang="en-US" sz="2200" dirty="0">
                <a:solidFill>
                  <a:schemeClr val="accent1"/>
                </a:solidFill>
                <a:latin typeface="Aptos Display" panose="020B0004020202020204" pitchFamily="34" charset="0"/>
              </a:rPr>
              <a:t>Ph.D. in Social Science from the California Institute of Technology</a:t>
            </a:r>
          </a:p>
          <a:p>
            <a:r>
              <a:rPr lang="en-US" sz="2200" dirty="0">
                <a:solidFill>
                  <a:schemeClr val="accent1"/>
                </a:solidFill>
                <a:latin typeface="Aptos Display" panose="020B0004020202020204" pitchFamily="34" charset="0"/>
              </a:rPr>
              <a:t>Research: Education Policy, Elections Administration</a:t>
            </a:r>
          </a:p>
          <a:p>
            <a:r>
              <a:rPr lang="en-US" sz="2200" dirty="0">
                <a:solidFill>
                  <a:schemeClr val="accent1"/>
                </a:solidFill>
                <a:latin typeface="Aptos Display" panose="020B0004020202020204" pitchFamily="34" charset="0"/>
              </a:rPr>
              <a:t>MPA Courses </a:t>
            </a:r>
          </a:p>
          <a:p>
            <a:pPr lvl="1"/>
            <a:r>
              <a:rPr lang="en-US" sz="2200" dirty="0">
                <a:solidFill>
                  <a:schemeClr val="accent4">
                    <a:lumMod val="75000"/>
                  </a:schemeClr>
                </a:solidFill>
                <a:latin typeface="Aptos Display" panose="020B0004020202020204" pitchFamily="34" charset="0"/>
              </a:rPr>
              <a:t>POSC 426 Education Politics and Policy</a:t>
            </a:r>
          </a:p>
          <a:p>
            <a:pPr lvl="1"/>
            <a:r>
              <a:rPr lang="en-US" sz="2200" dirty="0">
                <a:solidFill>
                  <a:schemeClr val="accent4">
                    <a:lumMod val="75000"/>
                  </a:schemeClr>
                </a:solidFill>
                <a:latin typeface="Aptos Display" panose="020B0004020202020204" pitchFamily="34" charset="0"/>
              </a:rPr>
              <a:t>POSC 519 State and Local Government</a:t>
            </a:r>
          </a:p>
          <a:p>
            <a:pPr lvl="1"/>
            <a:r>
              <a:rPr lang="en-US" sz="2200" dirty="0">
                <a:solidFill>
                  <a:schemeClr val="accent4">
                    <a:lumMod val="75000"/>
                  </a:schemeClr>
                </a:solidFill>
                <a:latin typeface="Aptos Display" panose="020B0004020202020204" pitchFamily="34" charset="0"/>
              </a:rPr>
              <a:t>POSC 528 Seminar in Public Policy</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0C5440AB-1AB4-B2BB-1118-F180EE8EC0C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504" r="11504"/>
          <a:stretch>
            <a:fillRect/>
          </a:stretch>
        </p:blipFill>
        <p:spPr>
          <a:xfrm>
            <a:off x="9137796" y="1508758"/>
            <a:ext cx="1895545" cy="3291842"/>
          </a:xfrm>
        </p:spPr>
      </p:pic>
    </p:spTree>
    <p:extLst>
      <p:ext uri="{BB962C8B-B14F-4D97-AF65-F5344CB8AC3E}">
        <p14:creationId xmlns:p14="http://schemas.microsoft.com/office/powerpoint/2010/main" val="247008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3464B-1057-E1FE-5DBC-0B7699075D1C}"/>
              </a:ext>
            </a:extLst>
          </p:cNvPr>
          <p:cNvSpPr>
            <a:spLocks noGrp="1"/>
          </p:cNvSpPr>
          <p:nvPr>
            <p:ph type="title"/>
          </p:nvPr>
        </p:nvSpPr>
        <p:spPr/>
        <p:txBody>
          <a:bodyPr/>
          <a:lstStyle/>
          <a:p>
            <a:r>
              <a:rPr lang="en-US" dirty="0">
                <a:latin typeface="Aptos Display" panose="020B0004020202020204" pitchFamily="34" charset="0"/>
              </a:rPr>
              <a:t>Myung-Jung “MJ” Kwon, Ph.D.</a:t>
            </a:r>
          </a:p>
        </p:txBody>
      </p:sp>
      <p:sp>
        <p:nvSpPr>
          <p:cNvPr id="3" name="Text Placeholder 2">
            <a:extLst>
              <a:ext uri="{FF2B5EF4-FFF2-40B4-BE49-F238E27FC236}">
                <a16:creationId xmlns:a16="http://schemas.microsoft.com/office/drawing/2014/main" id="{B1279F0F-D7D1-CF75-41CB-3F4EC1E904AE}"/>
              </a:ext>
            </a:extLst>
          </p:cNvPr>
          <p:cNvSpPr>
            <a:spLocks noGrp="1"/>
          </p:cNvSpPr>
          <p:nvPr>
            <p:ph type="body" idx="1"/>
          </p:nvPr>
        </p:nvSpPr>
        <p:spPr>
          <a:xfrm>
            <a:off x="465034" y="1828799"/>
            <a:ext cx="7434366" cy="4032251"/>
          </a:xfrm>
        </p:spPr>
        <p:txBody>
          <a:bodyPr>
            <a:normAutofit lnSpcReduction="10000"/>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2009</a:t>
            </a:r>
          </a:p>
          <a:p>
            <a:r>
              <a:rPr lang="en-US" sz="2200" dirty="0">
                <a:solidFill>
                  <a:schemeClr val="accent1"/>
                </a:solidFill>
                <a:latin typeface="Aptos Display" panose="020B0004020202020204" pitchFamily="34" charset="0"/>
              </a:rPr>
              <a:t>Ph.D. in Public Administration and Policy from Florida State University’s Askew School of Public Administration and Policy</a:t>
            </a:r>
          </a:p>
          <a:p>
            <a:r>
              <a:rPr lang="en-US" sz="2200" dirty="0">
                <a:solidFill>
                  <a:schemeClr val="accent1"/>
                </a:solidFill>
                <a:latin typeface="Aptos Display" panose="020B0004020202020204" pitchFamily="34" charset="0"/>
              </a:rPr>
              <a:t>Research: Telework, Sustainability, Strategic Planning</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572 Human Resources Management for Public Organizations</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dirty="0"/>
          </a:p>
          <a:p>
            <a:endParaRPr lang="en-US" dirty="0"/>
          </a:p>
        </p:txBody>
      </p:sp>
      <p:pic>
        <p:nvPicPr>
          <p:cNvPr id="5" name="Content Placeholder 3">
            <a:extLst>
              <a:ext uri="{FF2B5EF4-FFF2-40B4-BE49-F238E27FC236}">
                <a16:creationId xmlns:a16="http://schemas.microsoft.com/office/drawing/2014/main" id="{6DE99417-C859-45D1-39F6-DABD2298F4ED}"/>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8810" r="8810"/>
          <a:stretch>
            <a:fillRect/>
          </a:stretch>
        </p:blipFill>
        <p:spPr>
          <a:xfrm>
            <a:off x="9106420" y="1436477"/>
            <a:ext cx="2039655" cy="3542106"/>
          </a:xfrm>
        </p:spPr>
      </p:pic>
    </p:spTree>
    <p:extLst>
      <p:ext uri="{BB962C8B-B14F-4D97-AF65-F5344CB8AC3E}">
        <p14:creationId xmlns:p14="http://schemas.microsoft.com/office/powerpoint/2010/main" val="2390188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84108-FEED-ABE2-DF60-0B2455CA318D}"/>
              </a:ext>
            </a:extLst>
          </p:cNvPr>
          <p:cNvSpPr>
            <a:spLocks noGrp="1"/>
          </p:cNvSpPr>
          <p:nvPr>
            <p:ph type="title"/>
          </p:nvPr>
        </p:nvSpPr>
        <p:spPr/>
        <p:txBody>
          <a:bodyPr/>
          <a:lstStyle/>
          <a:p>
            <a:r>
              <a:rPr lang="en-US" dirty="0">
                <a:latin typeface="Aptos Display" panose="020B0004020202020204" pitchFamily="34" charset="0"/>
              </a:rPr>
              <a:t>Scott Spitzer, Ph.D.</a:t>
            </a:r>
          </a:p>
        </p:txBody>
      </p:sp>
      <p:sp>
        <p:nvSpPr>
          <p:cNvPr id="3" name="Text Placeholder 2">
            <a:extLst>
              <a:ext uri="{FF2B5EF4-FFF2-40B4-BE49-F238E27FC236}">
                <a16:creationId xmlns:a16="http://schemas.microsoft.com/office/drawing/2014/main" id="{B53CB361-F932-69AC-343E-C982CD58FE2D}"/>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2006</a:t>
            </a:r>
          </a:p>
          <a:p>
            <a:r>
              <a:rPr lang="en-US" sz="2200" dirty="0">
                <a:solidFill>
                  <a:schemeClr val="accent1"/>
                </a:solidFill>
                <a:latin typeface="Aptos Display" panose="020B0004020202020204" pitchFamily="34" charset="0"/>
              </a:rPr>
              <a:t>Ph.D. in Political Science from Columbia University</a:t>
            </a:r>
          </a:p>
          <a:p>
            <a:r>
              <a:rPr lang="en-US" sz="2200" dirty="0">
                <a:solidFill>
                  <a:schemeClr val="accent1"/>
                </a:solidFill>
                <a:latin typeface="Aptos Display" panose="020B0004020202020204" pitchFamily="34" charset="0"/>
              </a:rPr>
              <a:t>Research: Urban politics, racial politics, social welfare policy, presidential leadership</a:t>
            </a:r>
          </a:p>
          <a:p>
            <a:r>
              <a:rPr lang="en-US" sz="2200" dirty="0">
                <a:solidFill>
                  <a:schemeClr val="accent1"/>
                </a:solidFill>
                <a:latin typeface="Aptos Display" panose="020B0004020202020204" pitchFamily="34" charset="0"/>
              </a:rPr>
              <a:t>MPA Courses</a:t>
            </a:r>
          </a:p>
          <a:p>
            <a:pPr marL="400050" lvl="1"/>
            <a:r>
              <a:rPr lang="en-US" sz="2200" dirty="0">
                <a:solidFill>
                  <a:schemeClr val="accent4">
                    <a:lumMod val="75000"/>
                  </a:schemeClr>
                </a:solidFill>
                <a:latin typeface="Aptos Display" panose="020B0004020202020204" pitchFamily="34" charset="0"/>
              </a:rPr>
              <a:t>POSC 427 Metropolitan Politics and Policymaking</a:t>
            </a:r>
          </a:p>
          <a:p>
            <a:pPr marL="400050" lvl="1"/>
            <a:r>
              <a:rPr lang="en-US" sz="2200" dirty="0">
                <a:solidFill>
                  <a:schemeClr val="accent4">
                    <a:lumMod val="75000"/>
                  </a:schemeClr>
                </a:solidFill>
                <a:latin typeface="Aptos Display" panose="020B0004020202020204" pitchFamily="34" charset="0"/>
              </a:rPr>
              <a:t>POSC 459 Social Welfare Politics and Policy</a:t>
            </a:r>
          </a:p>
          <a:p>
            <a:endParaRPr lang="en-US" sz="2200" dirty="0">
              <a:solidFill>
                <a:schemeClr val="accent1"/>
              </a:solidFill>
              <a:latin typeface="Aptos Display" panose="020B0004020202020204" pitchFamily="34" charset="0"/>
            </a:endParaRPr>
          </a:p>
        </p:txBody>
      </p:sp>
      <p:sp>
        <p:nvSpPr>
          <p:cNvPr id="4" name="Picture Placeholder 3">
            <a:extLst>
              <a:ext uri="{FF2B5EF4-FFF2-40B4-BE49-F238E27FC236}">
                <a16:creationId xmlns:a16="http://schemas.microsoft.com/office/drawing/2014/main" id="{85FF0879-DD2E-3BF5-D0A1-7D0B1A29CB3F}"/>
              </a:ext>
            </a:extLst>
          </p:cNvPr>
          <p:cNvSpPr>
            <a:spLocks noGrp="1"/>
          </p:cNvSpPr>
          <p:nvPr>
            <p:ph type="pic" sz="quarter" idx="13"/>
          </p:nvPr>
        </p:nvSpPr>
        <p:spPr/>
        <p:txBody>
          <a:bodyPr/>
          <a:lstStyle/>
          <a:p>
            <a:endParaRPr lang="en-US"/>
          </a:p>
        </p:txBody>
      </p:sp>
      <p:pic>
        <p:nvPicPr>
          <p:cNvPr id="5" name="Picture 4">
            <a:extLst>
              <a:ext uri="{FF2B5EF4-FFF2-40B4-BE49-F238E27FC236}">
                <a16:creationId xmlns:a16="http://schemas.microsoft.com/office/drawing/2014/main" id="{73D132D1-99AD-FE6E-09F4-D15EABA99694}"/>
              </a:ext>
            </a:extLst>
          </p:cNvPr>
          <p:cNvPicPr>
            <a:picLocks noChangeAspect="1"/>
          </p:cNvPicPr>
          <p:nvPr/>
        </p:nvPicPr>
        <p:blipFill>
          <a:blip r:embed="rId2"/>
          <a:stretch>
            <a:fillRect/>
          </a:stretch>
        </p:blipFill>
        <p:spPr>
          <a:xfrm>
            <a:off x="8783326" y="1828799"/>
            <a:ext cx="2298034" cy="2604438"/>
          </a:xfrm>
          <a:prstGeom prst="rect">
            <a:avLst/>
          </a:prstGeom>
        </p:spPr>
      </p:pic>
    </p:spTree>
    <p:extLst>
      <p:ext uri="{BB962C8B-B14F-4D97-AF65-F5344CB8AC3E}">
        <p14:creationId xmlns:p14="http://schemas.microsoft.com/office/powerpoint/2010/main" val="23282869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3892C-6142-73A9-170F-74807231A1D3}"/>
              </a:ext>
            </a:extLst>
          </p:cNvPr>
          <p:cNvSpPr>
            <a:spLocks noGrp="1"/>
          </p:cNvSpPr>
          <p:nvPr>
            <p:ph type="title"/>
          </p:nvPr>
        </p:nvSpPr>
        <p:spPr/>
        <p:txBody>
          <a:bodyPr/>
          <a:lstStyle/>
          <a:p>
            <a:r>
              <a:rPr lang="en-US" dirty="0">
                <a:latin typeface="Aptos Display" panose="020B0004020202020204" pitchFamily="34" charset="0"/>
              </a:rPr>
              <a:t>Samuel B. Stone, Ph.D.</a:t>
            </a:r>
          </a:p>
        </p:txBody>
      </p:sp>
      <p:sp>
        <p:nvSpPr>
          <p:cNvPr id="3" name="Text Placeholder 2">
            <a:extLst>
              <a:ext uri="{FF2B5EF4-FFF2-40B4-BE49-F238E27FC236}">
                <a16:creationId xmlns:a16="http://schemas.microsoft.com/office/drawing/2014/main" id="{D9F1A499-C94E-77CD-86C4-FB1A872786C8}"/>
              </a:ext>
            </a:extLst>
          </p:cNvPr>
          <p:cNvSpPr>
            <a:spLocks noGrp="1"/>
          </p:cNvSpPr>
          <p:nvPr>
            <p:ph type="body" idx="1"/>
          </p:nvPr>
        </p:nvSpPr>
        <p:spPr>
          <a:xfrm>
            <a:off x="465034" y="1828799"/>
            <a:ext cx="7434366" cy="4032251"/>
          </a:xfrm>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2011</a:t>
            </a:r>
          </a:p>
          <a:p>
            <a:r>
              <a:rPr lang="en-US" sz="2200" dirty="0">
                <a:solidFill>
                  <a:schemeClr val="accent1"/>
                </a:solidFill>
                <a:latin typeface="Aptos Display" panose="020B0004020202020204" pitchFamily="34" charset="0"/>
              </a:rPr>
              <a:t>Ph.D. in Public Affairs from Indiana University’s O’Neill School of Public &amp; Environmental Affairs</a:t>
            </a:r>
          </a:p>
          <a:p>
            <a:r>
              <a:rPr lang="en-US" sz="2200" dirty="0">
                <a:solidFill>
                  <a:schemeClr val="accent1"/>
                </a:solidFill>
                <a:latin typeface="Aptos Display" panose="020B0004020202020204" pitchFamily="34" charset="0"/>
              </a:rPr>
              <a:t>Research Areas: Financial Condition Analysis, Fines, Fiscal Decentralization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525 Local Government Management</a:t>
            </a:r>
          </a:p>
          <a:p>
            <a:pPr lvl="1"/>
            <a:r>
              <a:rPr lang="en-US" sz="2200" dirty="0">
                <a:solidFill>
                  <a:schemeClr val="accent4">
                    <a:lumMod val="75000"/>
                  </a:schemeClr>
                </a:solidFill>
                <a:latin typeface="Aptos Display" panose="020B0004020202020204" pitchFamily="34" charset="0"/>
              </a:rPr>
              <a:t>POSC 571 Public Budgeting and Finance</a:t>
            </a:r>
          </a:p>
          <a:p>
            <a:pPr lvl="1"/>
            <a:r>
              <a:rPr lang="en-US" sz="2200" dirty="0">
                <a:solidFill>
                  <a:schemeClr val="accent4">
                    <a:lumMod val="75000"/>
                  </a:schemeClr>
                </a:solidFill>
                <a:latin typeface="Aptos Display" panose="020B0004020202020204" pitchFamily="34" charset="0"/>
              </a:rPr>
              <a:t>POSC 583 Public Budgeting and Finance II</a:t>
            </a:r>
          </a:p>
          <a:p>
            <a:endParaRPr lang="en-US" sz="2200" dirty="0">
              <a:latin typeface="Aptos Display" panose="020B0004020202020204" pitchFamily="34" charset="0"/>
            </a:endParaRPr>
          </a:p>
          <a:p>
            <a:endParaRPr lang="en-US" sz="2200" dirty="0">
              <a:latin typeface="Aptos Display" panose="020B0004020202020204" pitchFamily="34" charset="0"/>
            </a:endParaRPr>
          </a:p>
        </p:txBody>
      </p:sp>
      <p:pic>
        <p:nvPicPr>
          <p:cNvPr id="5" name="Content Placeholder 7" descr="A person wearing glasses&#10;&#10;Description automatically generated with medium confidence">
            <a:extLst>
              <a:ext uri="{FF2B5EF4-FFF2-40B4-BE49-F238E27FC236}">
                <a16:creationId xmlns:a16="http://schemas.microsoft.com/office/drawing/2014/main" id="{DBC873AB-6A3A-87B5-0E07-F24BF928483C}"/>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11824" r="11824"/>
          <a:stretch>
            <a:fillRect/>
          </a:stretch>
        </p:blipFill>
        <p:spPr>
          <a:xfrm>
            <a:off x="9156526" y="1508758"/>
            <a:ext cx="1789134" cy="3107046"/>
          </a:xfrm>
        </p:spPr>
      </p:pic>
    </p:spTree>
    <p:extLst>
      <p:ext uri="{BB962C8B-B14F-4D97-AF65-F5344CB8AC3E}">
        <p14:creationId xmlns:p14="http://schemas.microsoft.com/office/powerpoint/2010/main" val="1998556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F84F7-6EA2-8931-CD39-476671148199}"/>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A4495CCA-EA93-FFD3-D408-3A1B5B9D32BD}"/>
              </a:ext>
            </a:extLst>
          </p:cNvPr>
          <p:cNvSpPr txBox="1"/>
          <p:nvPr/>
        </p:nvSpPr>
        <p:spPr>
          <a:xfrm>
            <a:off x="4848428"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About the Program</a:t>
            </a:r>
          </a:p>
        </p:txBody>
      </p:sp>
      <p:sp>
        <p:nvSpPr>
          <p:cNvPr id="11" name="TextBox 10">
            <a:extLst>
              <a:ext uri="{FF2B5EF4-FFF2-40B4-BE49-F238E27FC236}">
                <a16:creationId xmlns:a16="http://schemas.microsoft.com/office/drawing/2014/main" id="{99C233A4-2E55-D622-30C0-E22701DA84E7}"/>
              </a:ext>
            </a:extLst>
          </p:cNvPr>
          <p:cNvSpPr txBox="1"/>
          <p:nvPr/>
        </p:nvSpPr>
        <p:spPr>
          <a:xfrm>
            <a:off x="4848427"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Discover the key details of the MPA program.</a:t>
            </a:r>
            <a:endParaRPr lang="en-US" sz="1400" dirty="0">
              <a:solidFill>
                <a:schemeClr val="tx2"/>
              </a:solidFill>
              <a:latin typeface="Aptos Display" panose="020B0004020202020204" pitchFamily="34" charset="0"/>
            </a:endParaRPr>
          </a:p>
        </p:txBody>
      </p:sp>
      <p:sp>
        <p:nvSpPr>
          <p:cNvPr id="21" name="TextBox 20">
            <a:extLst>
              <a:ext uri="{FF2B5EF4-FFF2-40B4-BE49-F238E27FC236}">
                <a16:creationId xmlns:a16="http://schemas.microsoft.com/office/drawing/2014/main" id="{5A39D53C-4A9D-9FDB-703C-2ED7A97C12B6}"/>
              </a:ext>
            </a:extLst>
          </p:cNvPr>
          <p:cNvSpPr txBox="1"/>
          <p:nvPr/>
        </p:nvSpPr>
        <p:spPr>
          <a:xfrm>
            <a:off x="0" y="457199"/>
            <a:ext cx="12192000" cy="938967"/>
          </a:xfrm>
          <a:prstGeom prst="rect">
            <a:avLst/>
          </a:prstGeom>
          <a:noFill/>
        </p:spPr>
        <p:txBody>
          <a:bodyPr wrap="square" rtlCol="0" anchor="ctr" anchorCtr="0">
            <a:noAutofit/>
          </a:bodyPr>
          <a:lstStyle/>
          <a:p>
            <a:pPr algn="ctr"/>
            <a:r>
              <a:rPr lang="en-US" sz="4400" b="1" dirty="0">
                <a:latin typeface="Aptos Display" panose="020B0004020202020204" pitchFamily="34" charset="0"/>
              </a:rPr>
              <a:t>MPA Orientation Agenda</a:t>
            </a:r>
          </a:p>
        </p:txBody>
      </p:sp>
      <p:sp>
        <p:nvSpPr>
          <p:cNvPr id="3" name="TextBox 2">
            <a:extLst>
              <a:ext uri="{FF2B5EF4-FFF2-40B4-BE49-F238E27FC236}">
                <a16:creationId xmlns:a16="http://schemas.microsoft.com/office/drawing/2014/main" id="{9B0BCD41-2202-A041-1006-21C1B04E8E40}"/>
              </a:ext>
            </a:extLst>
          </p:cNvPr>
          <p:cNvSpPr txBox="1"/>
          <p:nvPr/>
        </p:nvSpPr>
        <p:spPr>
          <a:xfrm>
            <a:off x="7120524"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Breakout Groups</a:t>
            </a:r>
          </a:p>
        </p:txBody>
      </p:sp>
      <p:sp>
        <p:nvSpPr>
          <p:cNvPr id="4" name="TextBox 3">
            <a:extLst>
              <a:ext uri="{FF2B5EF4-FFF2-40B4-BE49-F238E27FC236}">
                <a16:creationId xmlns:a16="http://schemas.microsoft.com/office/drawing/2014/main" id="{7628FE04-CA23-2354-C50A-775A8CEB8D76}"/>
              </a:ext>
            </a:extLst>
          </p:cNvPr>
          <p:cNvSpPr txBox="1"/>
          <p:nvPr/>
        </p:nvSpPr>
        <p:spPr>
          <a:xfrm>
            <a:off x="7125245"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New students meet with the program director to discuss program expectations. </a:t>
            </a:r>
          </a:p>
          <a:p>
            <a:pPr algn="ctr"/>
            <a:endParaRPr lang="en-US" sz="1400" dirty="0">
              <a:latin typeface="Aptos Display" panose="020B0004020202020204" pitchFamily="34" charset="0"/>
            </a:endParaRPr>
          </a:p>
          <a:p>
            <a:pPr algn="ctr"/>
            <a:r>
              <a:rPr lang="en-US" sz="1400" dirty="0">
                <a:latin typeface="Aptos Display" panose="020B0004020202020204" pitchFamily="34" charset="0"/>
              </a:rPr>
              <a:t>Guests meet with faculty and recent alumni</a:t>
            </a:r>
          </a:p>
        </p:txBody>
      </p:sp>
      <p:sp>
        <p:nvSpPr>
          <p:cNvPr id="14" name="TextBox 13">
            <a:extLst>
              <a:ext uri="{FF2B5EF4-FFF2-40B4-BE49-F238E27FC236}">
                <a16:creationId xmlns:a16="http://schemas.microsoft.com/office/drawing/2014/main" id="{603FEE4B-D56D-8889-92A5-6D3BC4BBD100}"/>
              </a:ext>
            </a:extLst>
          </p:cNvPr>
          <p:cNvSpPr txBox="1"/>
          <p:nvPr/>
        </p:nvSpPr>
        <p:spPr>
          <a:xfrm>
            <a:off x="9395033"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Wrap Up</a:t>
            </a:r>
          </a:p>
        </p:txBody>
      </p:sp>
      <p:sp>
        <p:nvSpPr>
          <p:cNvPr id="17" name="TextBox 16">
            <a:extLst>
              <a:ext uri="{FF2B5EF4-FFF2-40B4-BE49-F238E27FC236}">
                <a16:creationId xmlns:a16="http://schemas.microsoft.com/office/drawing/2014/main" id="{BD276F98-CC1A-9B4C-A152-53D501D0D655}"/>
              </a:ext>
            </a:extLst>
          </p:cNvPr>
          <p:cNvSpPr txBox="1"/>
          <p:nvPr/>
        </p:nvSpPr>
        <p:spPr>
          <a:xfrm>
            <a:off x="9393952"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Review the day’s key points and clarify any final questions. Network with peers.</a:t>
            </a:r>
            <a:endParaRPr lang="en-US" sz="1400" dirty="0">
              <a:solidFill>
                <a:schemeClr val="tx2"/>
              </a:solidFill>
              <a:latin typeface="Aptos Display" panose="020B0004020202020204" pitchFamily="34" charset="0"/>
            </a:endParaRPr>
          </a:p>
        </p:txBody>
      </p:sp>
      <p:sp>
        <p:nvSpPr>
          <p:cNvPr id="18" name="TextBox 17">
            <a:extLst>
              <a:ext uri="{FF2B5EF4-FFF2-40B4-BE49-F238E27FC236}">
                <a16:creationId xmlns:a16="http://schemas.microsoft.com/office/drawing/2014/main" id="{453BB1BD-3C71-C9EF-BEF5-0EC67567690F}"/>
              </a:ext>
            </a:extLst>
          </p:cNvPr>
          <p:cNvSpPr txBox="1"/>
          <p:nvPr/>
        </p:nvSpPr>
        <p:spPr>
          <a:xfrm>
            <a:off x="2582429"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Introductions</a:t>
            </a:r>
          </a:p>
        </p:txBody>
      </p:sp>
      <p:sp>
        <p:nvSpPr>
          <p:cNvPr id="20" name="TextBox 19">
            <a:extLst>
              <a:ext uri="{FF2B5EF4-FFF2-40B4-BE49-F238E27FC236}">
                <a16:creationId xmlns:a16="http://schemas.microsoft.com/office/drawing/2014/main" id="{3AF0FFF8-4F35-FAE3-8A7E-D5EFE1F10055}"/>
              </a:ext>
            </a:extLst>
          </p:cNvPr>
          <p:cNvSpPr txBox="1"/>
          <p:nvPr/>
        </p:nvSpPr>
        <p:spPr>
          <a:xfrm>
            <a:off x="2569448"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Meet your peers and faculty to start building connections.</a:t>
            </a:r>
            <a:endParaRPr lang="en-US" sz="1400" dirty="0">
              <a:solidFill>
                <a:schemeClr val="tx2"/>
              </a:solidFill>
              <a:latin typeface="Aptos Display" panose="020B0004020202020204" pitchFamily="34" charset="0"/>
            </a:endParaRPr>
          </a:p>
        </p:txBody>
      </p:sp>
      <p:sp>
        <p:nvSpPr>
          <p:cNvPr id="22" name="TextBox 21">
            <a:extLst>
              <a:ext uri="{FF2B5EF4-FFF2-40B4-BE49-F238E27FC236}">
                <a16:creationId xmlns:a16="http://schemas.microsoft.com/office/drawing/2014/main" id="{B1B777D1-5C39-2C04-1CF2-96B437F89FF8}"/>
              </a:ext>
            </a:extLst>
          </p:cNvPr>
          <p:cNvSpPr txBox="1"/>
          <p:nvPr/>
        </p:nvSpPr>
        <p:spPr>
          <a:xfrm>
            <a:off x="288047"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Welcome</a:t>
            </a:r>
          </a:p>
        </p:txBody>
      </p:sp>
      <p:sp>
        <p:nvSpPr>
          <p:cNvPr id="23" name="TextBox 22">
            <a:extLst>
              <a:ext uri="{FF2B5EF4-FFF2-40B4-BE49-F238E27FC236}">
                <a16:creationId xmlns:a16="http://schemas.microsoft.com/office/drawing/2014/main" id="{EB7E6023-7D17-2EF0-2124-064E94947C3A}"/>
              </a:ext>
            </a:extLst>
          </p:cNvPr>
          <p:cNvSpPr txBox="1"/>
          <p:nvPr/>
        </p:nvSpPr>
        <p:spPr>
          <a:xfrm>
            <a:off x="288046"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Start the day with a welcome and an overview of what’s ahead.</a:t>
            </a:r>
            <a:endParaRPr lang="en-US" sz="1400" dirty="0">
              <a:solidFill>
                <a:schemeClr val="tx2"/>
              </a:solidFill>
              <a:latin typeface="Aptos Display" panose="020B0004020202020204" pitchFamily="34" charset="0"/>
            </a:endParaRPr>
          </a:p>
        </p:txBody>
      </p:sp>
      <p:pic>
        <p:nvPicPr>
          <p:cNvPr id="5" name="Picture Placeholder 4" descr="A book with a picture of a person shaking hands&#10;&#10;Description automatically generated">
            <a:extLst>
              <a:ext uri="{FF2B5EF4-FFF2-40B4-BE49-F238E27FC236}">
                <a16:creationId xmlns:a16="http://schemas.microsoft.com/office/drawing/2014/main" id="{301428A7-127D-A138-041B-C993EFAEC2A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pic>
        <p:nvPicPr>
          <p:cNvPr id="9" name="Picture Placeholder 8" descr="A group of people sitting at tables&#10;&#10;Description automatically generated">
            <a:extLst>
              <a:ext uri="{FF2B5EF4-FFF2-40B4-BE49-F238E27FC236}">
                <a16:creationId xmlns:a16="http://schemas.microsoft.com/office/drawing/2014/main" id="{ACB0C255-7774-A3C6-7FEB-6FFAF7EE310F}"/>
              </a:ext>
            </a:extLst>
          </p:cNvPr>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pic>
        <p:nvPicPr>
          <p:cNvPr id="27" name="Picture Placeholder 26" descr="A circle with many objects in it&#10;&#10;Description automatically generated">
            <a:extLst>
              <a:ext uri="{FF2B5EF4-FFF2-40B4-BE49-F238E27FC236}">
                <a16:creationId xmlns:a16="http://schemas.microsoft.com/office/drawing/2014/main" id="{F1594C12-985F-39F2-8E04-C24B3CDC7ABF}"/>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a:stretch>
            <a:fillRect/>
          </a:stretch>
        </p:blipFill>
        <p:spPr/>
      </p:pic>
      <p:pic>
        <p:nvPicPr>
          <p:cNvPr id="29" name="Picture Placeholder 28" descr="A group of people sitting around a table&#10;&#10;Description automatically generated">
            <a:extLst>
              <a:ext uri="{FF2B5EF4-FFF2-40B4-BE49-F238E27FC236}">
                <a16:creationId xmlns:a16="http://schemas.microsoft.com/office/drawing/2014/main" id="{8D1DCFAB-58D0-5B55-3D4C-B01791C33F0F}"/>
              </a:ext>
            </a:extLst>
          </p:cNvPr>
          <p:cNvPicPr>
            <a:picLocks noGrp="1" noChangeAspect="1"/>
          </p:cNvPicPr>
          <p:nvPr>
            <p:ph type="pic" sz="quarter" idx="15"/>
          </p:nvPr>
        </p:nvPicPr>
        <p:blipFill>
          <a:blip r:embed="rId6">
            <a:extLst>
              <a:ext uri="{28A0092B-C50C-407E-A947-70E740481C1C}">
                <a14:useLocalDpi xmlns:a14="http://schemas.microsoft.com/office/drawing/2010/main" val="0"/>
              </a:ext>
            </a:extLst>
          </a:blip>
          <a:srcRect/>
          <a:stretch>
            <a:fillRect/>
          </a:stretch>
        </p:blipFill>
        <p:spPr/>
      </p:pic>
      <p:pic>
        <p:nvPicPr>
          <p:cNvPr id="31" name="Picture Placeholder 30" descr="A hands shaking hands with a clipboard and checklist&#10;&#10;Description automatically generated">
            <a:extLst>
              <a:ext uri="{FF2B5EF4-FFF2-40B4-BE49-F238E27FC236}">
                <a16:creationId xmlns:a16="http://schemas.microsoft.com/office/drawing/2014/main" id="{9F1BE99C-43F2-CEA2-68DA-6133718B6F58}"/>
              </a:ext>
            </a:extLst>
          </p:cNvPr>
          <p:cNvPicPr>
            <a:picLocks noGrp="1" noChangeAspect="1"/>
          </p:cNvPicPr>
          <p:nvPr>
            <p:ph type="pic" sz="quarter" idx="17"/>
          </p:nvPr>
        </p:nvPicPr>
        <p:blipFill>
          <a:blip r:embed="rId7">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893457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93E35-2C52-EB99-7585-7F0C0428FFD3}"/>
              </a:ext>
            </a:extLst>
          </p:cNvPr>
          <p:cNvSpPr>
            <a:spLocks noGrp="1"/>
          </p:cNvSpPr>
          <p:nvPr>
            <p:ph type="title"/>
          </p:nvPr>
        </p:nvSpPr>
        <p:spPr/>
        <p:txBody>
          <a:bodyPr/>
          <a:lstStyle/>
          <a:p>
            <a:r>
              <a:rPr lang="en-US" dirty="0"/>
              <a:t>Yuan Ting, Ph.D.</a:t>
            </a:r>
          </a:p>
        </p:txBody>
      </p:sp>
      <p:sp>
        <p:nvSpPr>
          <p:cNvPr id="3" name="Text Placeholder 2">
            <a:extLst>
              <a:ext uri="{FF2B5EF4-FFF2-40B4-BE49-F238E27FC236}">
                <a16:creationId xmlns:a16="http://schemas.microsoft.com/office/drawing/2014/main" id="{55483C81-6253-47AA-11F9-9715A6EF22D5}"/>
              </a:ext>
            </a:extLst>
          </p:cNvPr>
          <p:cNvSpPr>
            <a:spLocks noGrp="1"/>
          </p:cNvSpPr>
          <p:nvPr>
            <p:ph type="body" idx="1"/>
          </p:nvPr>
        </p:nvSpPr>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1991</a:t>
            </a:r>
          </a:p>
          <a:p>
            <a:r>
              <a:rPr lang="en-US" sz="2200" dirty="0">
                <a:solidFill>
                  <a:schemeClr val="accent1"/>
                </a:solidFill>
                <a:latin typeface="Aptos Display" panose="020B0004020202020204" pitchFamily="34" charset="0"/>
              </a:rPr>
              <a:t>Ph.D. in Political Science from Northern Illinois University</a:t>
            </a:r>
          </a:p>
          <a:p>
            <a:r>
              <a:rPr lang="en-US" sz="2200" dirty="0">
                <a:solidFill>
                  <a:schemeClr val="accent1"/>
                </a:solidFill>
                <a:latin typeface="Aptos Display" panose="020B0004020202020204" pitchFamily="34" charset="0"/>
              </a:rPr>
              <a:t>Research: Performance Assessment, Job Satisfaction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523 Administrative Research and Analysis </a:t>
            </a:r>
          </a:p>
          <a:p>
            <a:pPr lvl="1"/>
            <a:r>
              <a:rPr lang="en-US" sz="2200" dirty="0">
                <a:solidFill>
                  <a:schemeClr val="accent4">
                    <a:lumMod val="75000"/>
                  </a:schemeClr>
                </a:solidFill>
                <a:latin typeface="Aptos Display" panose="020B0004020202020204" pitchFamily="34" charset="0"/>
              </a:rPr>
              <a:t>POSC 526 Public Organizational Theory &amp; Behavior </a:t>
            </a:r>
          </a:p>
          <a:p>
            <a:pPr lvl="1"/>
            <a:r>
              <a:rPr lang="en-US" sz="2200" dirty="0">
                <a:solidFill>
                  <a:schemeClr val="accent4">
                    <a:lumMod val="75000"/>
                  </a:schemeClr>
                </a:solidFill>
                <a:latin typeface="Aptos Display" panose="020B0004020202020204" pitchFamily="34" charset="0"/>
              </a:rPr>
              <a:t>POSC 572 Human Resources Management for Public Organizations </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653C83B5-E2F0-173D-9472-2B7FEF45EB9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211" r="21211"/>
          <a:stretch>
            <a:fillRect/>
          </a:stretch>
        </p:blipFill>
        <p:spPr>
          <a:xfrm>
            <a:off x="9238005" y="1508758"/>
            <a:ext cx="1895545" cy="3291842"/>
          </a:xfrm>
        </p:spPr>
      </p:pic>
    </p:spTree>
    <p:extLst>
      <p:ext uri="{BB962C8B-B14F-4D97-AF65-F5344CB8AC3E}">
        <p14:creationId xmlns:p14="http://schemas.microsoft.com/office/powerpoint/2010/main" val="10877143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B9C6B9-3C43-3ED0-01A9-DB7032B9E831}"/>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BDDDE373-2D84-C093-4952-65AA088D417C}"/>
              </a:ext>
            </a:extLst>
          </p:cNvPr>
          <p:cNvSpPr>
            <a:spLocks noGrp="1"/>
          </p:cNvSpPr>
          <p:nvPr>
            <p:ph sz="half" idx="1"/>
          </p:nvPr>
        </p:nvSpPr>
        <p:spPr/>
        <p:txBody>
          <a:bodyPr/>
          <a:lstStyle/>
          <a:p>
            <a:pPr marL="0" indent="0">
              <a:buNone/>
            </a:pPr>
            <a:r>
              <a:rPr lang="en-US" sz="1600" dirty="0">
                <a:latin typeface="Aptos Display" panose="020B0004020202020204" pitchFamily="34" charset="0"/>
              </a:rPr>
              <a:t>Career Center (</a:t>
            </a:r>
            <a:r>
              <a:rPr lang="en-US" sz="1600" dirty="0" err="1">
                <a:latin typeface="Aptos Display" panose="020B0004020202020204" pitchFamily="34" charset="0"/>
              </a:rPr>
              <a:t>Langsdorf</a:t>
            </a:r>
            <a:r>
              <a:rPr lang="en-US" sz="1600" dirty="0">
                <a:latin typeface="Aptos Display" panose="020B0004020202020204" pitchFamily="34" charset="0"/>
              </a:rPr>
              <a:t> Hall 208)</a:t>
            </a:r>
          </a:p>
          <a:p>
            <a:pPr marL="0" indent="0">
              <a:buNone/>
            </a:pPr>
            <a:r>
              <a:rPr lang="en-US" sz="1600" dirty="0">
                <a:latin typeface="Aptos Display" panose="020B0004020202020204" pitchFamily="34" charset="0"/>
                <a:hlinkClick r:id="rId2"/>
              </a:rPr>
              <a:t>http://www.fullerton.edu/career/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Children’s Center</a:t>
            </a:r>
          </a:p>
          <a:p>
            <a:pPr marL="0" indent="0">
              <a:buNone/>
            </a:pPr>
            <a:r>
              <a:rPr lang="en-US" sz="1600" dirty="0">
                <a:latin typeface="Aptos Display" panose="020B0004020202020204" pitchFamily="34" charset="0"/>
                <a:hlinkClick r:id="rId3"/>
              </a:rPr>
              <a:t>https://asi.fullerton.edu/childrens-center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Student Wellness</a:t>
            </a:r>
          </a:p>
          <a:p>
            <a:pPr marL="0" indent="0">
              <a:buNone/>
            </a:pPr>
            <a:r>
              <a:rPr lang="en-US" sz="1600" dirty="0">
                <a:latin typeface="Aptos Display" panose="020B0004020202020204" pitchFamily="34" charset="0"/>
                <a:hlinkClick r:id="rId4"/>
              </a:rPr>
              <a:t>http://www.fullerton.edu/studentwellness/</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Disability Support Services</a:t>
            </a:r>
          </a:p>
          <a:p>
            <a:pPr marL="0" indent="0">
              <a:buNone/>
            </a:pPr>
            <a:r>
              <a:rPr lang="en-US" sz="1600" dirty="0">
                <a:latin typeface="Aptos Display" panose="020B0004020202020204" pitchFamily="34" charset="0"/>
                <a:hlinkClick r:id="rId5"/>
              </a:rPr>
              <a:t>http://www.fullerton.edu/DSS/</a:t>
            </a:r>
            <a:endParaRPr lang="en-US" sz="1600" dirty="0">
              <a:latin typeface="Aptos Display" panose="020B0004020202020204" pitchFamily="34" charset="0"/>
            </a:endParaRPr>
          </a:p>
          <a:p>
            <a:pPr marL="0" indent="0">
              <a:buNone/>
            </a:pPr>
            <a:endParaRPr lang="en-US" sz="1600" dirty="0">
              <a:latin typeface="Aptos Display" panose="020B0004020202020204" pitchFamily="34" charset="0"/>
            </a:endParaRPr>
          </a:p>
          <a:p>
            <a:endParaRPr lang="en-US" sz="1600" dirty="0">
              <a:latin typeface="Aptos Display" panose="020B0004020202020204" pitchFamily="34" charset="0"/>
            </a:endParaRPr>
          </a:p>
        </p:txBody>
      </p:sp>
      <p:sp>
        <p:nvSpPr>
          <p:cNvPr id="7" name="Content Placeholder 6">
            <a:extLst>
              <a:ext uri="{FF2B5EF4-FFF2-40B4-BE49-F238E27FC236}">
                <a16:creationId xmlns:a16="http://schemas.microsoft.com/office/drawing/2014/main" id="{FC210271-B6CA-39BE-7FEF-6E2EE39227CF}"/>
              </a:ext>
            </a:extLst>
          </p:cNvPr>
          <p:cNvSpPr>
            <a:spLocks noGrp="1"/>
          </p:cNvSpPr>
          <p:nvPr>
            <p:ph sz="half" idx="13"/>
          </p:nvPr>
        </p:nvSpPr>
        <p:spPr/>
        <p:txBody>
          <a:bodyPr/>
          <a:lstStyle/>
          <a:p>
            <a:pPr marL="0" indent="0">
              <a:buNone/>
            </a:pPr>
            <a:r>
              <a:rPr lang="en-US" sz="1600" dirty="0">
                <a:latin typeface="Aptos Display" panose="020B0004020202020204" pitchFamily="34" charset="0"/>
              </a:rPr>
              <a:t>Graduate Studies (McCarthy Hall 112)</a:t>
            </a:r>
          </a:p>
          <a:p>
            <a:pPr marL="0" indent="0">
              <a:buNone/>
            </a:pPr>
            <a:r>
              <a:rPr lang="en-US" sz="1600" dirty="0">
                <a:latin typeface="Aptos Display" panose="020B0004020202020204" pitchFamily="34" charset="0"/>
                <a:hlinkClick r:id="rId6"/>
              </a:rPr>
              <a:t>http://www.fullerton.edu/graduate/</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Graduate Student Success Center (Pollak Library South, Room 365)</a:t>
            </a:r>
          </a:p>
          <a:p>
            <a:pPr marL="0" indent="0">
              <a:buNone/>
            </a:pPr>
            <a:r>
              <a:rPr lang="en-US" sz="1600" dirty="0">
                <a:latin typeface="Aptos Display" panose="020B0004020202020204" pitchFamily="34" charset="0"/>
                <a:hlinkClick r:id="rId7"/>
              </a:rPr>
              <a:t>http://www.fullerton.edu/graduate/gssc/</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Parking and Transportation Services</a:t>
            </a:r>
          </a:p>
          <a:p>
            <a:pPr marL="0" indent="0">
              <a:buNone/>
            </a:pPr>
            <a:r>
              <a:rPr lang="en-US" sz="1600" dirty="0">
                <a:latin typeface="Aptos Display" panose="020B0004020202020204" pitchFamily="34" charset="0"/>
                <a:hlinkClick r:id="rId8"/>
              </a:rPr>
              <a:t>http://parking.fullerton.edu/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Pollak Library</a:t>
            </a:r>
          </a:p>
          <a:p>
            <a:pPr marL="0" indent="0">
              <a:buNone/>
            </a:pPr>
            <a:r>
              <a:rPr lang="en-US" sz="1600" dirty="0">
                <a:latin typeface="Aptos Display" panose="020B0004020202020204" pitchFamily="34" charset="0"/>
                <a:hlinkClick r:id="rId9"/>
              </a:rPr>
              <a:t>http://www.library.fullerton.edu/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SOAR Graduate Student Services</a:t>
            </a:r>
          </a:p>
          <a:p>
            <a:pPr marL="0" indent="0">
              <a:buNone/>
            </a:pPr>
            <a:r>
              <a:rPr lang="en-US" sz="1600" dirty="0">
                <a:latin typeface="Aptos Display" panose="020B0004020202020204" pitchFamily="34" charset="0"/>
                <a:hlinkClick r:id="rId10"/>
              </a:rPr>
              <a:t>http://www.fullerton.edu/graduate/soar/soar_services.php</a:t>
            </a:r>
            <a:endParaRPr lang="en-US" sz="1600" dirty="0">
              <a:latin typeface="Aptos Display" panose="020B0004020202020204" pitchFamily="34" charset="0"/>
            </a:endParaRPr>
          </a:p>
          <a:p>
            <a:endParaRPr lang="en-US" sz="1600" dirty="0">
              <a:latin typeface="Aptos Display" panose="020B0004020202020204" pitchFamily="34" charset="0"/>
            </a:endParaRPr>
          </a:p>
        </p:txBody>
      </p:sp>
    </p:spTree>
    <p:extLst>
      <p:ext uri="{BB962C8B-B14F-4D97-AF65-F5344CB8AC3E}">
        <p14:creationId xmlns:p14="http://schemas.microsoft.com/office/powerpoint/2010/main" val="3000242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98464-B576-CE14-D5B1-C14F703EF018}"/>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192A5E3-6104-08EF-D2E7-34DBB39FEFFC}"/>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8E5899A9-4EB1-98BC-8005-5189E6E814BD}"/>
              </a:ext>
            </a:extLst>
          </p:cNvPr>
          <p:cNvSpPr>
            <a:spLocks noGrp="1"/>
          </p:cNvSpPr>
          <p:nvPr>
            <p:ph sz="half" idx="1"/>
          </p:nvPr>
        </p:nvSpPr>
        <p:spPr/>
        <p:txBody>
          <a:bodyPr/>
          <a:lstStyle/>
          <a:p>
            <a:pPr marL="0" indent="0">
              <a:buNone/>
            </a:pPr>
            <a:r>
              <a:rPr lang="en-US" sz="1600" dirty="0"/>
              <a:t>Titan Dreamers Resource Center</a:t>
            </a:r>
          </a:p>
          <a:p>
            <a:pPr marL="0" indent="0">
              <a:buNone/>
            </a:pPr>
            <a:r>
              <a:rPr lang="en-US" sz="1600" dirty="0">
                <a:hlinkClick r:id="rId2"/>
              </a:rPr>
              <a:t>http://www.fullerton.edu/tdrc/</a:t>
            </a:r>
            <a:endParaRPr lang="en-US" sz="1600" dirty="0"/>
          </a:p>
          <a:p>
            <a:pPr marL="0" indent="0">
              <a:buNone/>
            </a:pPr>
            <a:r>
              <a:rPr lang="en-US" sz="1600" dirty="0"/>
              <a:t>Titan Shops</a:t>
            </a:r>
          </a:p>
          <a:p>
            <a:pPr marL="0" indent="0">
              <a:buNone/>
            </a:pPr>
            <a:r>
              <a:rPr lang="en-US" sz="1600" dirty="0">
                <a:hlinkClick r:id="rId3"/>
              </a:rPr>
              <a:t>http://www.titanbookstore.com/home.aspx</a:t>
            </a:r>
            <a:endParaRPr lang="en-US" sz="1600" dirty="0"/>
          </a:p>
          <a:p>
            <a:pPr marL="0" indent="0">
              <a:buNone/>
            </a:pPr>
            <a:r>
              <a:rPr lang="en-US" sz="1600" dirty="0" err="1"/>
              <a:t>TitanCard</a:t>
            </a:r>
            <a:r>
              <a:rPr lang="en-US" sz="1600" dirty="0"/>
              <a:t> (Pollak Library 1st Floor – South Wing)</a:t>
            </a:r>
          </a:p>
          <a:p>
            <a:pPr marL="0" indent="0">
              <a:buNone/>
            </a:pPr>
            <a:r>
              <a:rPr lang="en-US" sz="1600" dirty="0">
                <a:hlinkClick r:id="rId4"/>
              </a:rPr>
              <a:t>http://www.fullerton.edu/IT/services/TitanCard/</a:t>
            </a:r>
            <a:endParaRPr lang="en-US" sz="1600" dirty="0"/>
          </a:p>
          <a:p>
            <a:pPr marL="0" indent="0">
              <a:buNone/>
            </a:pPr>
            <a:r>
              <a:rPr lang="en-US" sz="1600" dirty="0" err="1"/>
              <a:t>Tuffy’s</a:t>
            </a:r>
            <a:r>
              <a:rPr lang="en-US" sz="1600" dirty="0"/>
              <a:t> Basic Needs Services</a:t>
            </a:r>
          </a:p>
          <a:p>
            <a:pPr marL="0" indent="0">
              <a:buNone/>
            </a:pPr>
            <a:r>
              <a:rPr lang="en-US" sz="1600" dirty="0">
                <a:hlinkClick r:id="rId5"/>
              </a:rPr>
              <a:t>http://www.fullerton.edu/deanofstudents/tuffys_basic_needs/index.php</a:t>
            </a:r>
            <a:endParaRPr lang="en-US" sz="1600" dirty="0"/>
          </a:p>
          <a:p>
            <a:pPr marL="0" indent="0">
              <a:buNone/>
            </a:pPr>
            <a:r>
              <a:rPr lang="en-US" sz="1600" dirty="0"/>
              <a:t>Veterans Resource Center</a:t>
            </a:r>
          </a:p>
          <a:p>
            <a:pPr marL="0" indent="0">
              <a:buNone/>
            </a:pPr>
            <a:r>
              <a:rPr lang="en-US" sz="1600" dirty="0">
                <a:hlinkClick r:id="rId6"/>
              </a:rPr>
              <a:t>http://www.fullerton.edu/veterans/</a:t>
            </a:r>
            <a:endParaRPr lang="en-US" sz="1600" dirty="0"/>
          </a:p>
        </p:txBody>
      </p:sp>
      <p:sp>
        <p:nvSpPr>
          <p:cNvPr id="7" name="Content Placeholder 6">
            <a:extLst>
              <a:ext uri="{FF2B5EF4-FFF2-40B4-BE49-F238E27FC236}">
                <a16:creationId xmlns:a16="http://schemas.microsoft.com/office/drawing/2014/main" id="{38084854-97E5-F712-73E3-459CD81A52AD}"/>
              </a:ext>
            </a:extLst>
          </p:cNvPr>
          <p:cNvSpPr>
            <a:spLocks noGrp="1"/>
          </p:cNvSpPr>
          <p:nvPr>
            <p:ph sz="half" idx="13"/>
          </p:nvPr>
        </p:nvSpPr>
        <p:spPr/>
        <p:txBody>
          <a:bodyPr/>
          <a:lstStyle/>
          <a:p>
            <a:pPr marL="0" indent="0">
              <a:buNone/>
            </a:pPr>
            <a:endParaRPr lang="en-US" sz="1600" dirty="0"/>
          </a:p>
          <a:p>
            <a:pPr marL="0" indent="0">
              <a:buNone/>
            </a:pPr>
            <a:r>
              <a:rPr lang="en-US" sz="1600" dirty="0" err="1"/>
              <a:t>WoMen’s</a:t>
            </a:r>
            <a:r>
              <a:rPr lang="en-US" sz="1600" dirty="0"/>
              <a:t> Center</a:t>
            </a:r>
          </a:p>
          <a:p>
            <a:pPr marL="0" indent="0">
              <a:buNone/>
            </a:pPr>
            <a:r>
              <a:rPr lang="en-US" sz="1600" dirty="0">
                <a:hlinkClick r:id="rId7"/>
              </a:rPr>
              <a:t>http://www.fullerton.edu/womenscenter/</a:t>
            </a:r>
            <a:endParaRPr lang="en-US" sz="1600" dirty="0"/>
          </a:p>
          <a:p>
            <a:pPr marL="0" indent="0">
              <a:buNone/>
            </a:pPr>
            <a:r>
              <a:rPr lang="en-US" sz="1600" dirty="0"/>
              <a:t>Computer Labs</a:t>
            </a:r>
          </a:p>
          <a:p>
            <a:pPr marL="0" indent="0">
              <a:buNone/>
            </a:pPr>
            <a:r>
              <a:rPr lang="en-US" sz="1600" dirty="0">
                <a:hlinkClick r:id="rId8"/>
              </a:rPr>
              <a:t>http://www.fullerton.edu/STS/computer_labs/</a:t>
            </a:r>
            <a:endParaRPr lang="en-US" sz="1600" dirty="0"/>
          </a:p>
          <a:p>
            <a:pPr marL="0" indent="0">
              <a:buNone/>
            </a:pPr>
            <a:r>
              <a:rPr lang="en-US" sz="1600" dirty="0"/>
              <a:t>Career Center (</a:t>
            </a:r>
            <a:r>
              <a:rPr lang="en-US" sz="1600" dirty="0" err="1"/>
              <a:t>Langsdorf</a:t>
            </a:r>
            <a:r>
              <a:rPr lang="en-US" sz="1600" dirty="0"/>
              <a:t> Hall 208)</a:t>
            </a:r>
          </a:p>
          <a:p>
            <a:pPr marL="0" indent="0">
              <a:buNone/>
            </a:pPr>
            <a:r>
              <a:rPr lang="en-US" sz="1600" dirty="0">
                <a:hlinkClick r:id="rId9"/>
              </a:rPr>
              <a:t>http://www.fullerton.edu/career/</a:t>
            </a:r>
            <a:endParaRPr lang="en-US" sz="1600" dirty="0"/>
          </a:p>
          <a:p>
            <a:pPr marL="0" indent="0">
              <a:buNone/>
            </a:pPr>
            <a:r>
              <a:rPr lang="en-US" sz="1600" dirty="0"/>
              <a:t>Office of Financial Aid (Gordon Hall 146)</a:t>
            </a:r>
          </a:p>
          <a:p>
            <a:pPr marL="0" indent="0">
              <a:buNone/>
            </a:pPr>
            <a:r>
              <a:rPr lang="en-US" sz="1600" dirty="0">
                <a:hlinkClick r:id="rId10"/>
              </a:rPr>
              <a:t>http://www.fullerton.edu/financialaid/</a:t>
            </a:r>
            <a:endParaRPr lang="en-US" sz="1600" dirty="0"/>
          </a:p>
        </p:txBody>
      </p:sp>
    </p:spTree>
    <p:extLst>
      <p:ext uri="{BB962C8B-B14F-4D97-AF65-F5344CB8AC3E}">
        <p14:creationId xmlns:p14="http://schemas.microsoft.com/office/powerpoint/2010/main" val="14836070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0E1BF9F-3461-24D5-F85B-28C253049922}"/>
              </a:ext>
            </a:extLst>
          </p:cNvPr>
          <p:cNvSpPr>
            <a:spLocks noGrp="1"/>
          </p:cNvSpPr>
          <p:nvPr>
            <p:ph type="title"/>
          </p:nvPr>
        </p:nvSpPr>
        <p:spPr>
          <a:xfrm>
            <a:off x="457200" y="457200"/>
            <a:ext cx="3606800" cy="1302012"/>
          </a:xfrm>
        </p:spPr>
        <p:txBody>
          <a:bodyPr/>
          <a:lstStyle/>
          <a:p>
            <a:r>
              <a:rPr lang="en-US" sz="4000" dirty="0">
                <a:latin typeface="Aptos Display" panose="020B0004020202020204" pitchFamily="34" charset="0"/>
              </a:rPr>
              <a:t>Time for a Break</a:t>
            </a:r>
          </a:p>
        </p:txBody>
      </p:sp>
      <p:pic>
        <p:nvPicPr>
          <p:cNvPr id="4" name="Picture Placeholder 3" descr="A group of people in a room&#10;&#10;Description automatically generated">
            <a:extLst>
              <a:ext uri="{FF2B5EF4-FFF2-40B4-BE49-F238E27FC236}">
                <a16:creationId xmlns:a16="http://schemas.microsoft.com/office/drawing/2014/main" id="{90A093CF-CC8E-1FD2-D231-38FC88C9D85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656" b="13657"/>
          <a:stretch/>
        </p:blipFill>
        <p:spPr>
          <a:xfrm>
            <a:off x="4292600" y="457201"/>
            <a:ext cx="7434366" cy="5403850"/>
          </a:xfrm>
          <a:noFill/>
        </p:spPr>
      </p:pic>
      <p:graphicFrame>
        <p:nvGraphicFramePr>
          <p:cNvPr id="5" name="Diagram 4">
            <a:extLst>
              <a:ext uri="{FF2B5EF4-FFF2-40B4-BE49-F238E27FC236}">
                <a16:creationId xmlns:a16="http://schemas.microsoft.com/office/drawing/2014/main" id="{BAC8A439-6B19-14E3-11AD-FDA5F123C6FF}"/>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424851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1EEC87-F78F-B0F7-0964-D7063C2AD4F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0C95F4B-AB64-5805-5B50-B4D8E5EE61CE}"/>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Academic Information</a:t>
            </a:r>
          </a:p>
        </p:txBody>
      </p:sp>
      <p:sp>
        <p:nvSpPr>
          <p:cNvPr id="5" name="Text Placeholder 4">
            <a:extLst>
              <a:ext uri="{FF2B5EF4-FFF2-40B4-BE49-F238E27FC236}">
                <a16:creationId xmlns:a16="http://schemas.microsoft.com/office/drawing/2014/main" id="{70B73F51-E373-D136-8E15-6B2C58E915CA}"/>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335</a:t>
            </a:r>
          </a:p>
        </p:txBody>
      </p:sp>
      <p:sp>
        <p:nvSpPr>
          <p:cNvPr id="7" name="Title 6">
            <a:extLst>
              <a:ext uri="{FF2B5EF4-FFF2-40B4-BE49-F238E27FC236}">
                <a16:creationId xmlns:a16="http://schemas.microsoft.com/office/drawing/2014/main" id="{7E0672F2-4A43-C401-12F7-EEA92F98E132}"/>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MPA Orientation</a:t>
            </a:r>
          </a:p>
        </p:txBody>
      </p:sp>
      <p:sp>
        <p:nvSpPr>
          <p:cNvPr id="2" name="Rectangle 1">
            <a:extLst>
              <a:ext uri="{FF2B5EF4-FFF2-40B4-BE49-F238E27FC236}">
                <a16:creationId xmlns:a16="http://schemas.microsoft.com/office/drawing/2014/main" id="{186668D7-CD28-0A04-64B9-4930E1A7A696}"/>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7341602D-5CC3-EFF6-AAD2-12B45B716BC0}"/>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8860A70B-6E54-F194-BDE5-95428961B2B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4F894AEC-3909-54CE-5AE7-D5E6B4782E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6152031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the Program</a:t>
            </a:r>
          </a:p>
        </p:txBody>
      </p:sp>
      <p:sp>
        <p:nvSpPr>
          <p:cNvPr id="3" name="Content Placeholder 2"/>
          <p:cNvSpPr>
            <a:spLocks noGrp="1"/>
          </p:cNvSpPr>
          <p:nvPr>
            <p:ph idx="1"/>
          </p:nvPr>
        </p:nvSpPr>
        <p:spPr/>
        <p:txBody>
          <a:bodyPr>
            <a:normAutofit fontScale="92500" lnSpcReduction="10000"/>
          </a:bodyPr>
          <a:lstStyle/>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Total Units: 36 (12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Prerequisites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Core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Concentration</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Electives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Internship (only required for students without public sector experience)</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Comprehensive Exam</a:t>
            </a:r>
          </a:p>
        </p:txBody>
      </p:sp>
    </p:spTree>
    <p:extLst>
      <p:ext uri="{BB962C8B-B14F-4D97-AF65-F5344CB8AC3E}">
        <p14:creationId xmlns:p14="http://schemas.microsoft.com/office/powerpoint/2010/main" val="2802977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Prerequisites</a:t>
            </a:r>
          </a:p>
        </p:txBody>
      </p:sp>
      <p:sp>
        <p:nvSpPr>
          <p:cNvPr id="3" name="Content Placeholder 2"/>
          <p:cNvSpPr>
            <a:spLocks noGrp="1"/>
          </p:cNvSpPr>
          <p:nvPr>
            <p:ph idx="1"/>
          </p:nvPr>
        </p:nvSpPr>
        <p:spPr>
          <a:xfrm>
            <a:off x="609600" y="1295401"/>
            <a:ext cx="10820400" cy="4830763"/>
          </a:xfrm>
        </p:spPr>
        <p:txBody>
          <a:bodyPr>
            <a:noAutofit/>
          </a:bodyPr>
          <a:lstStyle/>
          <a:p>
            <a:pPr marL="514350" indent="-514350">
              <a:buFont typeface="+mj-lt"/>
              <a:buAutoNum type="arabicPeriod"/>
            </a:pPr>
            <a:r>
              <a:rPr lang="en-US" sz="2400" dirty="0">
                <a:latin typeface="Aptos Display" panose="020B0004020202020204" pitchFamily="34" charset="0"/>
              </a:rPr>
              <a:t>American Government or US History (must be completed before you begin program)</a:t>
            </a:r>
          </a:p>
          <a:p>
            <a:pPr marL="514350" indent="-514350">
              <a:buFont typeface="+mj-lt"/>
              <a:buAutoNum type="arabicPeriod"/>
            </a:pPr>
            <a:r>
              <a:rPr lang="en-US" sz="2400" dirty="0">
                <a:latin typeface="Aptos Display" panose="020B0004020202020204" pitchFamily="34" charset="0"/>
              </a:rPr>
              <a:t>Economics</a:t>
            </a:r>
          </a:p>
          <a:p>
            <a:pPr marL="514350" indent="-514350">
              <a:buFont typeface="+mj-lt"/>
              <a:buAutoNum type="arabicPeriod"/>
            </a:pPr>
            <a:r>
              <a:rPr lang="en-US" sz="2400" dirty="0">
                <a:latin typeface="Aptos Display" panose="020B0004020202020204" pitchFamily="34" charset="0"/>
              </a:rPr>
              <a:t>Statistics or Research Methods</a:t>
            </a:r>
          </a:p>
          <a:p>
            <a:pPr marL="0" indent="0">
              <a:buNone/>
            </a:pPr>
            <a:r>
              <a:rPr lang="en-US" sz="2400" dirty="0">
                <a:latin typeface="Aptos Display" panose="020B0004020202020204" pitchFamily="34" charset="0"/>
              </a:rPr>
              <a:t>Must be completed </a:t>
            </a:r>
          </a:p>
          <a:p>
            <a:pPr lvl="1"/>
            <a:r>
              <a:rPr lang="en-US" sz="2400" dirty="0">
                <a:latin typeface="Aptos Display" panose="020B0004020202020204" pitchFamily="34" charset="0"/>
              </a:rPr>
              <a:t>By the end of first year</a:t>
            </a:r>
          </a:p>
          <a:p>
            <a:pPr lvl="1"/>
            <a:r>
              <a:rPr lang="en-US" sz="2400" dirty="0">
                <a:latin typeface="Aptos Display" panose="020B0004020202020204" pitchFamily="34" charset="0"/>
              </a:rPr>
              <a:t>At an accredited college or university</a:t>
            </a:r>
          </a:p>
          <a:p>
            <a:pPr lvl="1"/>
            <a:r>
              <a:rPr lang="en-US" sz="2400" dirty="0">
                <a:latin typeface="Aptos Display" panose="020B0004020202020204" pitchFamily="34" charset="0"/>
              </a:rPr>
              <a:t>With a grade of “C” or better</a:t>
            </a:r>
          </a:p>
          <a:p>
            <a:pPr lvl="1"/>
            <a:endParaRPr lang="en-US" sz="2400" dirty="0">
              <a:latin typeface="Aptos Display" panose="020B0004020202020204" pitchFamily="34" charset="0"/>
            </a:endParaRPr>
          </a:p>
          <a:p>
            <a:pPr marL="0" indent="0">
              <a:buNone/>
            </a:pPr>
            <a:r>
              <a:rPr lang="en-US" sz="2400" dirty="0">
                <a:latin typeface="Aptos Display" panose="020B0004020202020204" pitchFamily="34" charset="0"/>
              </a:rPr>
              <a:t>When you have completed them, send transcripts to </a:t>
            </a:r>
            <a:r>
              <a:rPr lang="en-US" sz="2400" dirty="0">
                <a:latin typeface="Aptos Display" panose="020B0004020202020204" pitchFamily="34" charset="0"/>
                <a:hlinkClick r:id="rId2"/>
              </a:rPr>
              <a:t>MPAadvising@fullerton.edu</a:t>
            </a:r>
            <a:r>
              <a:rPr lang="en-US" sz="2400" dirty="0">
                <a:latin typeface="Aptos Display" panose="020B0004020202020204" pitchFamily="34" charset="0"/>
              </a:rPr>
              <a:t> </a:t>
            </a:r>
          </a:p>
          <a:p>
            <a:endParaRPr lang="en-US" sz="2400" dirty="0">
              <a:latin typeface="Aptos Display" panose="020B0004020202020204" pitchFamily="34" charset="0"/>
            </a:endParaRPr>
          </a:p>
        </p:txBody>
      </p:sp>
    </p:spTree>
    <p:extLst>
      <p:ext uri="{BB962C8B-B14F-4D97-AF65-F5344CB8AC3E}">
        <p14:creationId xmlns:p14="http://schemas.microsoft.com/office/powerpoint/2010/main" val="14012289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Core Courses</a:t>
            </a:r>
          </a:p>
        </p:txBody>
      </p:sp>
      <p:sp>
        <p:nvSpPr>
          <p:cNvPr id="3" name="Content Placeholder 2"/>
          <p:cNvSpPr>
            <a:spLocks noGrp="1"/>
          </p:cNvSpPr>
          <p:nvPr>
            <p:ph idx="1"/>
          </p:nvPr>
        </p:nvSpPr>
        <p:spPr>
          <a:xfrm>
            <a:off x="762000" y="1427966"/>
            <a:ext cx="10515600" cy="4820433"/>
          </a:xfrm>
        </p:spPr>
        <p:txBody>
          <a:bodyPr>
            <a:normAutofit fontScale="85000" lnSpcReduction="20000"/>
          </a:bodyPr>
          <a:lstStyle/>
          <a:p>
            <a:pPr marL="0" indent="0">
              <a:buNone/>
            </a:pPr>
            <a:r>
              <a:rPr lang="en-US" sz="2400" dirty="0">
                <a:solidFill>
                  <a:schemeClr val="accent1"/>
                </a:solidFill>
                <a:latin typeface="Aptos Display" panose="020B0004020202020204" pitchFamily="34" charset="0"/>
              </a:rPr>
              <a:t>Students must take ALL of the following courses:</a:t>
            </a:r>
          </a:p>
          <a:p>
            <a:pPr marL="457200" lvl="1" indent="0">
              <a:buNone/>
            </a:pPr>
            <a:r>
              <a:rPr lang="en-US" sz="2400" b="1" dirty="0">
                <a:latin typeface="Aptos Display" panose="020B0004020202020204" pitchFamily="34" charset="0"/>
              </a:rPr>
              <a:t>POSC 509</a:t>
            </a:r>
            <a:r>
              <a:rPr lang="en-US" sz="2400" dirty="0">
                <a:latin typeface="Aptos Display" panose="020B0004020202020204" pitchFamily="34" charset="0"/>
              </a:rPr>
              <a:t> Foundations of Public Administration</a:t>
            </a:r>
          </a:p>
          <a:p>
            <a:pPr marL="457200" lvl="1" indent="0">
              <a:buNone/>
            </a:pPr>
            <a:r>
              <a:rPr lang="en-US" sz="2400" b="1" dirty="0">
                <a:latin typeface="Aptos Display" panose="020B0004020202020204" pitchFamily="34" charset="0"/>
              </a:rPr>
              <a:t>POSC 523</a:t>
            </a:r>
            <a:r>
              <a:rPr lang="en-US" sz="2400" dirty="0">
                <a:latin typeface="Aptos Display" panose="020B0004020202020204" pitchFamily="34" charset="0"/>
              </a:rPr>
              <a:t> Administrative Research and Analysis </a:t>
            </a:r>
          </a:p>
          <a:p>
            <a:pPr marL="457200" lvl="1" indent="0">
              <a:buNone/>
            </a:pPr>
            <a:r>
              <a:rPr lang="en-US" sz="2400" b="1" dirty="0">
                <a:latin typeface="Aptos Display" panose="020B0004020202020204" pitchFamily="34" charset="0"/>
              </a:rPr>
              <a:t>POSC 526</a:t>
            </a:r>
            <a:r>
              <a:rPr lang="en-US" sz="2400" dirty="0">
                <a:latin typeface="Aptos Display" panose="020B0004020202020204" pitchFamily="34" charset="0"/>
              </a:rPr>
              <a:t> Public Organizational Theory &amp; Behavior </a:t>
            </a:r>
          </a:p>
          <a:p>
            <a:pPr marL="457200" lvl="1" indent="0">
              <a:buNone/>
            </a:pPr>
            <a:r>
              <a:rPr lang="en-US" sz="2400" b="1" dirty="0">
                <a:latin typeface="Aptos Display" panose="020B0004020202020204" pitchFamily="34" charset="0"/>
              </a:rPr>
              <a:t>POSC 571</a:t>
            </a:r>
            <a:r>
              <a:rPr lang="en-US" sz="2400" dirty="0">
                <a:latin typeface="Aptos Display" panose="020B0004020202020204" pitchFamily="34" charset="0"/>
              </a:rPr>
              <a:t> Public Budgeting and Finance</a:t>
            </a:r>
          </a:p>
          <a:p>
            <a:pPr marL="457200" lvl="1" indent="0">
              <a:buNone/>
            </a:pPr>
            <a:r>
              <a:rPr lang="en-US" sz="2400" b="1" dirty="0">
                <a:latin typeface="Aptos Display" panose="020B0004020202020204" pitchFamily="34" charset="0"/>
              </a:rPr>
              <a:t>POSC 572</a:t>
            </a:r>
            <a:r>
              <a:rPr lang="en-US" sz="2400" dirty="0">
                <a:latin typeface="Aptos Display" panose="020B0004020202020204" pitchFamily="34" charset="0"/>
              </a:rPr>
              <a:t> Human Resources Management for Public Organizations </a:t>
            </a:r>
          </a:p>
          <a:p>
            <a:pPr marL="457200" lvl="1" indent="0">
              <a:buNone/>
            </a:pPr>
            <a:r>
              <a:rPr lang="en-US" sz="2400" b="1" dirty="0">
                <a:latin typeface="Aptos Display" panose="020B0004020202020204" pitchFamily="34" charset="0"/>
              </a:rPr>
              <a:t>POSC 521</a:t>
            </a:r>
            <a:r>
              <a:rPr lang="en-US" sz="2400" dirty="0">
                <a:latin typeface="Aptos Display" panose="020B0004020202020204" pitchFamily="34" charset="0"/>
              </a:rPr>
              <a:t> Capstone Seminar: Public Administration Theory </a:t>
            </a:r>
          </a:p>
          <a:p>
            <a:pPr marL="0"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And at least one of the following:</a:t>
            </a:r>
          </a:p>
          <a:p>
            <a:pPr marL="457200" lvl="1" indent="0">
              <a:buNone/>
            </a:pPr>
            <a:r>
              <a:rPr lang="en-US" sz="2400" b="1" dirty="0">
                <a:latin typeface="Aptos Display" panose="020B0004020202020204" pitchFamily="34" charset="0"/>
              </a:rPr>
              <a:t>POSC 519</a:t>
            </a:r>
            <a:r>
              <a:rPr lang="en-US" sz="2400" dirty="0">
                <a:latin typeface="Aptos Display" panose="020B0004020202020204" pitchFamily="34" charset="0"/>
              </a:rPr>
              <a:t> State and Local Government</a:t>
            </a:r>
          </a:p>
          <a:p>
            <a:pPr marL="457200" lvl="1" indent="0">
              <a:buNone/>
            </a:pPr>
            <a:r>
              <a:rPr lang="en-US" sz="2400" b="1" dirty="0">
                <a:latin typeface="Aptos Display" panose="020B0004020202020204" pitchFamily="34" charset="0"/>
              </a:rPr>
              <a:t>POSC 525</a:t>
            </a:r>
            <a:r>
              <a:rPr lang="en-US" sz="2400" dirty="0">
                <a:latin typeface="Aptos Display" panose="020B0004020202020204" pitchFamily="34" charset="0"/>
              </a:rPr>
              <a:t> Local Government Management</a:t>
            </a:r>
          </a:p>
          <a:p>
            <a:pPr marL="457200" lvl="1" indent="0">
              <a:buNone/>
            </a:pPr>
            <a:r>
              <a:rPr lang="en-US" sz="2400" b="1" dirty="0">
                <a:latin typeface="Aptos Display" panose="020B0004020202020204" pitchFamily="34" charset="0"/>
              </a:rPr>
              <a:t>POSC 528</a:t>
            </a:r>
            <a:r>
              <a:rPr lang="en-US" sz="2400" dirty="0">
                <a:latin typeface="Aptos Display" panose="020B0004020202020204" pitchFamily="34" charset="0"/>
              </a:rPr>
              <a:t> Seminar in Public Policy</a:t>
            </a:r>
          </a:p>
          <a:p>
            <a:pPr marL="457200" lvl="1"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For students with no previous public sector managerial working experience, the following course is required: </a:t>
            </a:r>
          </a:p>
          <a:p>
            <a:pPr marL="457200" lvl="1" indent="0">
              <a:buNone/>
            </a:pPr>
            <a:r>
              <a:rPr lang="en-US" sz="2400" b="1" dirty="0">
                <a:latin typeface="Aptos Display" panose="020B0004020202020204" pitchFamily="34" charset="0"/>
              </a:rPr>
              <a:t>POSC 497</a:t>
            </a:r>
            <a:r>
              <a:rPr lang="en-US" sz="2400" dirty="0">
                <a:latin typeface="Aptos Display" panose="020B0004020202020204" pitchFamily="34" charset="0"/>
              </a:rPr>
              <a:t> Internship in Public Administration</a:t>
            </a:r>
          </a:p>
          <a:p>
            <a:endParaRPr lang="en-US" sz="600" dirty="0">
              <a:latin typeface="Aptos Display" panose="020B0004020202020204" pitchFamily="34" charset="0"/>
            </a:endParaRPr>
          </a:p>
        </p:txBody>
      </p:sp>
    </p:spTree>
    <p:extLst>
      <p:ext uri="{BB962C8B-B14F-4D97-AF65-F5344CB8AC3E}">
        <p14:creationId xmlns:p14="http://schemas.microsoft.com/office/powerpoint/2010/main" val="29115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Internship</a:t>
            </a:r>
          </a:p>
        </p:txBody>
      </p:sp>
      <p:sp>
        <p:nvSpPr>
          <p:cNvPr id="3" name="Content Placeholder 2"/>
          <p:cNvSpPr>
            <a:spLocks noGrp="1"/>
          </p:cNvSpPr>
          <p:nvPr>
            <p:ph idx="1"/>
          </p:nvPr>
        </p:nvSpPr>
        <p:spPr>
          <a:xfrm>
            <a:off x="609600" y="1600200"/>
            <a:ext cx="10972800" cy="4724400"/>
          </a:xfrm>
        </p:spPr>
        <p:txBody>
          <a:bodyPr>
            <a:normAutofit/>
          </a:bodyPr>
          <a:lstStyle/>
          <a:p>
            <a:pPr marL="0" indent="0">
              <a:buNone/>
            </a:pPr>
            <a:r>
              <a:rPr lang="en-US" sz="2200" dirty="0">
                <a:latin typeface="Aptos Display" panose="020B0004020202020204" pitchFamily="34" charset="0"/>
              </a:rPr>
              <a:t>Requirements:</a:t>
            </a:r>
          </a:p>
          <a:p>
            <a:pPr lvl="1"/>
            <a:r>
              <a:rPr lang="en-US" sz="2200" dirty="0">
                <a:latin typeface="Aptos Display" panose="020B0004020202020204" pitchFamily="34" charset="0"/>
              </a:rPr>
              <a:t>3-unit class with written work requirements</a:t>
            </a:r>
          </a:p>
          <a:p>
            <a:pPr lvl="1"/>
            <a:r>
              <a:rPr lang="en-US" sz="2200" dirty="0">
                <a:latin typeface="Aptos Display" panose="020B0004020202020204" pitchFamily="34" charset="0"/>
              </a:rPr>
              <a:t>300 hours of internship experience in a public or nonprofit organization</a:t>
            </a:r>
          </a:p>
          <a:p>
            <a:pPr marL="0" indent="0">
              <a:buNone/>
            </a:pPr>
            <a:endParaRPr lang="en-US" sz="2200" dirty="0">
              <a:latin typeface="Aptos Display" panose="020B0004020202020204" pitchFamily="34" charset="0"/>
            </a:endParaRPr>
          </a:p>
          <a:p>
            <a:r>
              <a:rPr lang="en-US" sz="2200" dirty="0">
                <a:latin typeface="Aptos Display" panose="020B0004020202020204" pitchFamily="34" charset="0"/>
              </a:rPr>
              <a:t>Most students intern in local government. </a:t>
            </a:r>
          </a:p>
          <a:p>
            <a:r>
              <a:rPr lang="en-US" sz="2200" dirty="0">
                <a:latin typeface="Aptos Display" panose="020B0004020202020204" pitchFamily="34" charset="0"/>
              </a:rPr>
              <a:t>Students can also earn their internship credit by spending a summer in Washington, D.C. These students often intern with a federal agency or a nonprofit organization.</a:t>
            </a:r>
          </a:p>
          <a:p>
            <a:r>
              <a:rPr lang="en-US" sz="2200" dirty="0">
                <a:latin typeface="Aptos Display" panose="020B0004020202020204" pitchFamily="34" charset="0"/>
              </a:rPr>
              <a:t>The internship coordinator (Antonia Castro-Graham) has a long list of placement leads with agencies/alumni who frequently contact the program to invite intern applications.</a:t>
            </a:r>
          </a:p>
          <a:p>
            <a:r>
              <a:rPr lang="en-US" sz="2200" dirty="0">
                <a:latin typeface="Aptos Display" panose="020B0004020202020204" pitchFamily="34" charset="0"/>
              </a:rPr>
              <a:t>Our MPA students secure paid internships in about one-third of cases. </a:t>
            </a:r>
          </a:p>
        </p:txBody>
      </p:sp>
    </p:spTree>
    <p:extLst>
      <p:ext uri="{BB962C8B-B14F-4D97-AF65-F5344CB8AC3E}">
        <p14:creationId xmlns:p14="http://schemas.microsoft.com/office/powerpoint/2010/main" val="12915605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Advising</a:t>
            </a:r>
          </a:p>
        </p:txBody>
      </p:sp>
      <p:sp>
        <p:nvSpPr>
          <p:cNvPr id="3" name="Content Placeholder 2"/>
          <p:cNvSpPr>
            <a:spLocks noGrp="1"/>
          </p:cNvSpPr>
          <p:nvPr>
            <p:ph idx="1"/>
          </p:nvPr>
        </p:nvSpPr>
        <p:spPr>
          <a:xfrm>
            <a:off x="762000" y="1803748"/>
            <a:ext cx="10515600" cy="4322416"/>
          </a:xfrm>
        </p:spPr>
        <p:txBody>
          <a:bodyPr>
            <a:normAutofit/>
          </a:bodyPr>
          <a:lstStyle/>
          <a:p>
            <a:r>
              <a:rPr lang="en-US" sz="2200" dirty="0">
                <a:latin typeface="Aptos Display" panose="020B0004020202020204" pitchFamily="34" charset="0"/>
              </a:rPr>
              <a:t>The MPA Director and the MPA Advisor serve as advisors to all MPA students and assist students in </a:t>
            </a:r>
          </a:p>
          <a:p>
            <a:pPr lvl="1"/>
            <a:r>
              <a:rPr lang="en-US" sz="2200" dirty="0">
                <a:latin typeface="Aptos Display" panose="020B0004020202020204" pitchFamily="34" charset="0"/>
              </a:rPr>
              <a:t>academic program planning</a:t>
            </a:r>
          </a:p>
          <a:p>
            <a:pPr lvl="1"/>
            <a:r>
              <a:rPr lang="en-US" sz="2200" dirty="0">
                <a:latin typeface="Aptos Display" panose="020B0004020202020204" pitchFamily="34" charset="0"/>
              </a:rPr>
              <a:t>selection of a concentration</a:t>
            </a:r>
          </a:p>
          <a:p>
            <a:pPr lvl="1"/>
            <a:r>
              <a:rPr lang="en-US" sz="2200" dirty="0">
                <a:latin typeface="Aptos Display" panose="020B0004020202020204" pitchFamily="34" charset="0"/>
              </a:rPr>
              <a:t>application of transfer credits </a:t>
            </a:r>
          </a:p>
          <a:p>
            <a:pPr lvl="1"/>
            <a:r>
              <a:rPr lang="en-US" sz="2200" dirty="0">
                <a:latin typeface="Aptos Display" panose="020B0004020202020204" pitchFamily="34" charset="0"/>
              </a:rPr>
              <a:t>choice of electives</a:t>
            </a:r>
          </a:p>
        </p:txBody>
      </p:sp>
    </p:spTree>
    <p:extLst>
      <p:ext uri="{BB962C8B-B14F-4D97-AF65-F5344CB8AC3E}">
        <p14:creationId xmlns:p14="http://schemas.microsoft.com/office/powerpoint/2010/main" val="1153490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uilding with many windows&#10;&#10;Description automatically generated">
            <a:extLst>
              <a:ext uri="{FF2B5EF4-FFF2-40B4-BE49-F238E27FC236}">
                <a16:creationId xmlns:a16="http://schemas.microsoft.com/office/drawing/2014/main" id="{D333BC88-B89C-CB17-D558-E1BAF59A191C}"/>
              </a:ext>
            </a:extLst>
          </p:cNvPr>
          <p:cNvPicPr>
            <a:picLocks noChangeAspect="1"/>
          </p:cNvPicPr>
          <p:nvPr/>
        </p:nvPicPr>
        <p:blipFill>
          <a:blip r:embed="rId2">
            <a:extLst>
              <a:ext uri="{28A0092B-C50C-407E-A947-70E740481C1C}">
                <a14:useLocalDpi xmlns:a14="http://schemas.microsoft.com/office/drawing/2010/main" val="0"/>
              </a:ext>
            </a:extLst>
          </a:blip>
          <a:srcRect t="633" r="1" b="8212"/>
          <a:stretch/>
        </p:blipFill>
        <p:spPr>
          <a:xfrm>
            <a:off x="120650" y="204788"/>
            <a:ext cx="11950700" cy="6127750"/>
          </a:xfrm>
          <a:prstGeom prst="rect">
            <a:avLst/>
          </a:prstGeom>
          <a:noFill/>
        </p:spPr>
      </p:pic>
    </p:spTree>
    <p:extLst>
      <p:ext uri="{BB962C8B-B14F-4D97-AF65-F5344CB8AC3E}">
        <p14:creationId xmlns:p14="http://schemas.microsoft.com/office/powerpoint/2010/main" val="31223350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Concentrations</a:t>
            </a:r>
          </a:p>
        </p:txBody>
      </p:sp>
      <p:sp>
        <p:nvSpPr>
          <p:cNvPr id="3" name="Content Placeholder 2"/>
          <p:cNvSpPr>
            <a:spLocks noGrp="1"/>
          </p:cNvSpPr>
          <p:nvPr>
            <p:ph idx="1"/>
          </p:nvPr>
        </p:nvSpPr>
        <p:spPr/>
        <p:txBody>
          <a:bodyPr>
            <a:noAutofit/>
          </a:bodyPr>
          <a:lstStyle/>
          <a:p>
            <a:pPr marL="0" indent="0">
              <a:buNone/>
            </a:pPr>
            <a:r>
              <a:rPr lang="en-US" sz="2200" dirty="0">
                <a:latin typeface="Aptos Display" panose="020B0004020202020204" pitchFamily="34" charset="0"/>
              </a:rPr>
              <a:t>All students must choose one of the existing concentrations:</a:t>
            </a:r>
          </a:p>
          <a:p>
            <a:pPr marL="0" indent="0">
              <a:buNone/>
            </a:pPr>
            <a:endParaRPr lang="en-US" sz="2200" dirty="0">
              <a:latin typeface="Aptos Display" panose="020B0004020202020204" pitchFamily="34" charset="0"/>
            </a:endParaRPr>
          </a:p>
          <a:p>
            <a:r>
              <a:rPr lang="en-US" sz="2200" dirty="0">
                <a:solidFill>
                  <a:schemeClr val="accent1"/>
                </a:solidFill>
                <a:latin typeface="Aptos Display" panose="020B0004020202020204" pitchFamily="34" charset="0"/>
              </a:rPr>
              <a:t>Human Resource Management</a:t>
            </a:r>
          </a:p>
          <a:p>
            <a:r>
              <a:rPr lang="en-US" sz="2200" dirty="0">
                <a:solidFill>
                  <a:schemeClr val="accent1"/>
                </a:solidFill>
                <a:latin typeface="Aptos Display" panose="020B0004020202020204" pitchFamily="34" charset="0"/>
              </a:rPr>
              <a:t>Local Government Management</a:t>
            </a:r>
          </a:p>
          <a:p>
            <a:r>
              <a:rPr lang="en-US" sz="2200" dirty="0">
                <a:solidFill>
                  <a:schemeClr val="accent1"/>
                </a:solidFill>
                <a:latin typeface="Aptos Display" panose="020B0004020202020204" pitchFamily="34" charset="0"/>
              </a:rPr>
              <a:t>Public Finance</a:t>
            </a:r>
          </a:p>
          <a:p>
            <a:r>
              <a:rPr lang="en-US" sz="2200" dirty="0">
                <a:solidFill>
                  <a:schemeClr val="accent1"/>
                </a:solidFill>
                <a:latin typeface="Aptos Display" panose="020B0004020202020204" pitchFamily="34" charset="0"/>
              </a:rPr>
              <a:t>Public Policy</a:t>
            </a:r>
          </a:p>
          <a:p>
            <a:endParaRPr lang="en-US" sz="2200" dirty="0">
              <a:latin typeface="Aptos Display" panose="020B0004020202020204" pitchFamily="34" charset="0"/>
            </a:endParaRPr>
          </a:p>
          <a:p>
            <a:endParaRPr lang="en-US" sz="2200" dirty="0">
              <a:latin typeface="Aptos Display" panose="020B0004020202020204" pitchFamily="34" charset="0"/>
            </a:endParaRPr>
          </a:p>
          <a:p>
            <a:pPr marL="0" indent="0" algn="ctr">
              <a:buNone/>
            </a:pPr>
            <a:r>
              <a:rPr lang="en-US" sz="2200" dirty="0">
                <a:latin typeface="Aptos Display" panose="020B0004020202020204" pitchFamily="34" charset="0"/>
              </a:rPr>
              <a:t>Concentrations should be </a:t>
            </a:r>
            <a:r>
              <a:rPr lang="en-US" sz="2200" i="1" dirty="0">
                <a:latin typeface="Aptos Display" panose="020B0004020202020204" pitchFamily="34" charset="0"/>
              </a:rPr>
              <a:t>complementary</a:t>
            </a:r>
            <a:r>
              <a:rPr lang="en-US" sz="2200" dirty="0">
                <a:latin typeface="Aptos Display" panose="020B0004020202020204" pitchFamily="34" charset="0"/>
              </a:rPr>
              <a:t>, not supplementary</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9895921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Human Resources</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572</a:t>
            </a:r>
            <a:r>
              <a:rPr lang="en-US" sz="2200" dirty="0">
                <a:latin typeface="Aptos Display" panose="020B0004020202020204" pitchFamily="34" charset="0"/>
              </a:rPr>
              <a:t> Human Resources Management for Public Organizations</a:t>
            </a:r>
          </a:p>
          <a:p>
            <a:pPr marL="0" indent="0">
              <a:buNone/>
            </a:pPr>
            <a:r>
              <a:rPr lang="en-US" sz="2200" dirty="0">
                <a:solidFill>
                  <a:schemeClr val="accent4">
                    <a:lumMod val="75000"/>
                  </a:schemeClr>
                </a:solidFill>
                <a:latin typeface="Aptos Display" panose="020B0004020202020204" pitchFamily="34" charset="0"/>
              </a:rPr>
              <a:t>Concentration Electives (at least two):</a:t>
            </a:r>
          </a:p>
          <a:p>
            <a:pPr marL="457200" lvl="1" indent="0">
              <a:buNone/>
            </a:pPr>
            <a:r>
              <a:rPr lang="en-US" sz="2200" b="1" dirty="0">
                <a:latin typeface="Aptos Display" panose="020B0004020202020204" pitchFamily="34" charset="0"/>
              </a:rPr>
              <a:t>POSC 423 </a:t>
            </a:r>
            <a:r>
              <a:rPr lang="en-US" sz="2200" dirty="0">
                <a:latin typeface="Aptos Display" panose="020B0004020202020204" pitchFamily="34" charset="0"/>
              </a:rPr>
              <a:t>Diversity in Public Management</a:t>
            </a:r>
          </a:p>
          <a:p>
            <a:pPr marL="457200" lvl="1" indent="0">
              <a:buNone/>
            </a:pPr>
            <a:r>
              <a:rPr lang="en-US" sz="2200" b="1" dirty="0">
                <a:latin typeface="Aptos Display" panose="020B0004020202020204" pitchFamily="34" charset="0"/>
              </a:rPr>
              <a:t>POSC 475</a:t>
            </a:r>
            <a:r>
              <a:rPr lang="en-US" sz="2200" dirty="0">
                <a:latin typeface="Aptos Display" panose="020B0004020202020204" pitchFamily="34" charset="0"/>
              </a:rPr>
              <a:t> Administrative Law</a:t>
            </a:r>
          </a:p>
          <a:p>
            <a:pPr marL="457200" lvl="1" indent="0">
              <a:buNone/>
            </a:pPr>
            <a:r>
              <a:rPr lang="en-US" sz="2200" b="1" dirty="0">
                <a:latin typeface="Aptos Display" panose="020B0004020202020204" pitchFamily="34" charset="0"/>
              </a:rPr>
              <a:t>POSC 522</a:t>
            </a:r>
            <a:r>
              <a:rPr lang="en-US" sz="2200" dirty="0">
                <a:latin typeface="Aptos Display" panose="020B0004020202020204" pitchFamily="34" charset="0"/>
              </a:rPr>
              <a:t> Seminar in Public Personnel Administration</a:t>
            </a:r>
          </a:p>
          <a:p>
            <a:pPr marL="457200" lvl="1" indent="0">
              <a:buNone/>
            </a:pPr>
            <a:r>
              <a:rPr lang="en-US" sz="2200" b="1" dirty="0">
                <a:latin typeface="Aptos Display" panose="020B0004020202020204" pitchFamily="34" charset="0"/>
              </a:rPr>
              <a:t>POSC 582</a:t>
            </a:r>
            <a:r>
              <a:rPr lang="en-US" sz="2200" dirty="0">
                <a:latin typeface="Aptos Display" panose="020B0004020202020204" pitchFamily="34" charset="0"/>
              </a:rPr>
              <a:t> Organizational Development and Change</a:t>
            </a:r>
          </a:p>
          <a:p>
            <a:pPr marL="457200" lvl="1" indent="0">
              <a:buNone/>
            </a:pPr>
            <a:r>
              <a:rPr lang="en-US" sz="2200" b="1" dirty="0">
                <a:latin typeface="Aptos Display" panose="020B0004020202020204" pitchFamily="34" charset="0"/>
              </a:rPr>
              <a:t>MGMT 441</a:t>
            </a:r>
            <a:r>
              <a:rPr lang="en-US" sz="2200" dirty="0">
                <a:latin typeface="Aptos Display" panose="020B0004020202020204" pitchFamily="34" charset="0"/>
              </a:rPr>
              <a:t> Labor-Management Relations</a:t>
            </a:r>
          </a:p>
        </p:txBody>
      </p:sp>
    </p:spTree>
    <p:extLst>
      <p:ext uri="{BB962C8B-B14F-4D97-AF65-F5344CB8AC3E}">
        <p14:creationId xmlns:p14="http://schemas.microsoft.com/office/powerpoint/2010/main" val="27091448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74638"/>
            <a:ext cx="10668000" cy="1143000"/>
          </a:xfrm>
        </p:spPr>
        <p:txBody>
          <a:bodyPr>
            <a:noAutofit/>
          </a:bodyPr>
          <a:lstStyle/>
          <a:p>
            <a:r>
              <a:rPr lang="en-US" sz="4000" dirty="0"/>
              <a:t>Concentration in Local Government Management</a:t>
            </a:r>
          </a:p>
        </p:txBody>
      </p:sp>
      <p:sp>
        <p:nvSpPr>
          <p:cNvPr id="3" name="Content Placeholder 2"/>
          <p:cNvSpPr>
            <a:spLocks noGrp="1"/>
          </p:cNvSpPr>
          <p:nvPr>
            <p:ph idx="1"/>
          </p:nvPr>
        </p:nvSpPr>
        <p:spPr>
          <a:xfrm>
            <a:off x="990600" y="1866378"/>
            <a:ext cx="10439400" cy="4382022"/>
          </a:xfrm>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525</a:t>
            </a:r>
            <a:r>
              <a:rPr lang="en-US" sz="2200" dirty="0">
                <a:latin typeface="Aptos Display" panose="020B0004020202020204" pitchFamily="34" charset="0"/>
              </a:rPr>
              <a:t> Local Government Management</a:t>
            </a:r>
          </a:p>
          <a:p>
            <a:pPr marL="0" indent="0">
              <a:buNone/>
            </a:pPr>
            <a:r>
              <a:rPr lang="en-US" sz="2200" dirty="0">
                <a:solidFill>
                  <a:schemeClr val="accent4">
                    <a:lumMod val="75000"/>
                  </a:schemeClr>
                </a:solidFill>
                <a:latin typeface="Aptos Display" panose="020B0004020202020204" pitchFamily="34" charset="0"/>
              </a:rPr>
              <a:t>Concentration Course (at least one):</a:t>
            </a:r>
          </a:p>
          <a:p>
            <a:pPr marL="457200" lvl="1" indent="0">
              <a:buNone/>
            </a:pPr>
            <a:r>
              <a:rPr lang="en-US" sz="2200" b="1" dirty="0">
                <a:latin typeface="Aptos Display" panose="020B0004020202020204" pitchFamily="34" charset="0"/>
              </a:rPr>
              <a:t>POSC 427</a:t>
            </a:r>
            <a:r>
              <a:rPr lang="en-US" sz="2200" dirty="0">
                <a:latin typeface="Aptos Display" panose="020B0004020202020204" pitchFamily="34" charset="0"/>
              </a:rPr>
              <a:t> Metropolitan Politics and Policymaking</a:t>
            </a:r>
          </a:p>
          <a:p>
            <a:pPr marL="457200" lvl="1" indent="0">
              <a:buNone/>
            </a:pPr>
            <a:r>
              <a:rPr lang="en-US" sz="2200" b="1" dirty="0">
                <a:latin typeface="Aptos Display" panose="020B0004020202020204" pitchFamily="34" charset="0"/>
              </a:rPr>
              <a:t>POSC 519</a:t>
            </a:r>
            <a:r>
              <a:rPr lang="en-US" sz="2200" dirty="0">
                <a:latin typeface="Aptos Display" panose="020B0004020202020204" pitchFamily="34" charset="0"/>
              </a:rPr>
              <a:t> State and Local Government</a:t>
            </a:r>
          </a:p>
          <a:p>
            <a:pPr marL="0" indent="0">
              <a:buNone/>
            </a:pPr>
            <a:r>
              <a:rPr lang="en-US" sz="2200" dirty="0">
                <a:solidFill>
                  <a:schemeClr val="accent4">
                    <a:lumMod val="75000"/>
                  </a:schemeClr>
                </a:solidFill>
                <a:latin typeface="Aptos Display" panose="020B0004020202020204" pitchFamily="34" charset="0"/>
              </a:rPr>
              <a:t>Concentration Electives:</a:t>
            </a:r>
          </a:p>
          <a:p>
            <a:pPr marL="457200" lvl="1" indent="0">
              <a:buNone/>
            </a:pPr>
            <a:r>
              <a:rPr lang="en-US" sz="2200" b="1" dirty="0">
                <a:latin typeface="Aptos Display" panose="020B0004020202020204" pitchFamily="34" charset="0"/>
              </a:rPr>
              <a:t>POSC 588 </a:t>
            </a:r>
            <a:r>
              <a:rPr lang="en-US" sz="2200" dirty="0">
                <a:latin typeface="Aptos Display" panose="020B0004020202020204" pitchFamily="34" charset="0"/>
              </a:rPr>
              <a:t>Collaborative Governance</a:t>
            </a:r>
          </a:p>
          <a:p>
            <a:pPr marL="457200" lvl="1" indent="0">
              <a:buNone/>
            </a:pPr>
            <a:r>
              <a:rPr lang="en-US" sz="2200" b="1" dirty="0">
                <a:latin typeface="Aptos Display" panose="020B0004020202020204" pitchFamily="34" charset="0"/>
              </a:rPr>
              <a:t>ENST 595T</a:t>
            </a:r>
            <a:r>
              <a:rPr lang="en-US" sz="2200" dirty="0">
                <a:latin typeface="Aptos Display" panose="020B0004020202020204" pitchFamily="34" charset="0"/>
              </a:rPr>
              <a:t> Selected Topics in Environmental Problems*</a:t>
            </a:r>
          </a:p>
          <a:p>
            <a:pPr marL="457200" lvl="1" indent="0">
              <a:buNone/>
            </a:pPr>
            <a:r>
              <a:rPr lang="en-US" sz="2200" b="1" dirty="0">
                <a:latin typeface="Aptos Display" panose="020B0004020202020204" pitchFamily="34" charset="0"/>
              </a:rPr>
              <a:t>POSC/GEOG 478</a:t>
            </a:r>
            <a:r>
              <a:rPr lang="en-US" sz="2200" dirty="0">
                <a:latin typeface="Aptos Display" panose="020B0004020202020204" pitchFamily="34" charset="0"/>
              </a:rPr>
              <a:t> Urban Planning Principles</a:t>
            </a:r>
          </a:p>
          <a:p>
            <a:pPr marL="457200" lvl="1" indent="0">
              <a:buNone/>
            </a:pPr>
            <a:r>
              <a:rPr lang="en-US" sz="2200" b="1" dirty="0">
                <a:latin typeface="Aptos Display" panose="020B0004020202020204" pitchFamily="34" charset="0"/>
              </a:rPr>
              <a:t>POSC/GEOG 484</a:t>
            </a:r>
            <a:r>
              <a:rPr lang="en-US" sz="2200" dirty="0">
                <a:latin typeface="Aptos Display" panose="020B0004020202020204" pitchFamily="34" charset="0"/>
              </a:rPr>
              <a:t> Planning Methods</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3045370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Finance</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571</a:t>
            </a:r>
            <a:r>
              <a:rPr lang="en-US" sz="2200" dirty="0">
                <a:latin typeface="Aptos Display" panose="020B0004020202020204" pitchFamily="34" charset="0"/>
              </a:rPr>
              <a:t> Public Budgeting and Finance</a:t>
            </a:r>
          </a:p>
          <a:p>
            <a:pPr marL="457200" lvl="1" indent="0">
              <a:buNone/>
            </a:pPr>
            <a:r>
              <a:rPr lang="en-US" sz="2200" b="1" dirty="0">
                <a:latin typeface="Aptos Display" panose="020B0004020202020204" pitchFamily="34" charset="0"/>
              </a:rPr>
              <a:t>POSC 583</a:t>
            </a:r>
            <a:r>
              <a:rPr lang="en-US" sz="2200" dirty="0">
                <a:latin typeface="Aptos Display" panose="020B0004020202020204" pitchFamily="34" charset="0"/>
              </a:rPr>
              <a:t> Public Budgeting and Finance II</a:t>
            </a:r>
          </a:p>
          <a:p>
            <a:pPr lvl="1"/>
            <a:endParaRPr lang="en-US" sz="2200" dirty="0">
              <a:latin typeface="Aptos Display" panose="020B0004020202020204" pitchFamily="34" charset="0"/>
            </a:endParaRPr>
          </a:p>
          <a:p>
            <a:pPr marL="0" indent="0">
              <a:buNone/>
            </a:pPr>
            <a:r>
              <a:rPr lang="en-US" sz="2200" dirty="0">
                <a:solidFill>
                  <a:schemeClr val="accent4">
                    <a:lumMod val="75000"/>
                  </a:schemeClr>
                </a:solidFill>
                <a:latin typeface="Aptos Display" panose="020B0004020202020204" pitchFamily="34" charset="0"/>
              </a:rPr>
              <a:t>Concentration Electives (at least one):</a:t>
            </a:r>
          </a:p>
          <a:p>
            <a:pPr marL="457200" lvl="1" indent="0">
              <a:buNone/>
            </a:pPr>
            <a:r>
              <a:rPr lang="en-US" sz="2200" b="1" dirty="0">
                <a:latin typeface="Aptos Display" panose="020B0004020202020204" pitchFamily="34" charset="0"/>
              </a:rPr>
              <a:t>POSC 421</a:t>
            </a:r>
            <a:r>
              <a:rPr lang="en-US" sz="2200" dirty="0">
                <a:latin typeface="Aptos Display" panose="020B0004020202020204" pitchFamily="34" charset="0"/>
              </a:rPr>
              <a:t> Government &amp; the Economy</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ECON 416</a:t>
            </a:r>
            <a:r>
              <a:rPr lang="en-US" sz="2200" dirty="0">
                <a:latin typeface="Aptos Display" panose="020B0004020202020204" pitchFamily="34" charset="0"/>
              </a:rPr>
              <a:t> Benefit Cost and Microeconomic Policy Analysis</a:t>
            </a:r>
          </a:p>
          <a:p>
            <a:pPr marL="457200" lvl="1" indent="0">
              <a:buNone/>
            </a:pPr>
            <a:r>
              <a:rPr lang="en-US" sz="2200" b="1" dirty="0">
                <a:latin typeface="Aptos Display" panose="020B0004020202020204" pitchFamily="34" charset="0"/>
              </a:rPr>
              <a:t>ECON 417 </a:t>
            </a:r>
            <a:r>
              <a:rPr lang="en-US" sz="2200" dirty="0">
                <a:latin typeface="Aptos Display" panose="020B0004020202020204" pitchFamily="34" charset="0"/>
              </a:rPr>
              <a:t>Public Finance</a:t>
            </a:r>
          </a:p>
        </p:txBody>
      </p:sp>
    </p:spTree>
    <p:extLst>
      <p:ext uri="{BB962C8B-B14F-4D97-AF65-F5344CB8AC3E}">
        <p14:creationId xmlns:p14="http://schemas.microsoft.com/office/powerpoint/2010/main" val="6753768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Policy</a:t>
            </a:r>
          </a:p>
        </p:txBody>
      </p:sp>
      <p:sp>
        <p:nvSpPr>
          <p:cNvPr id="3" name="Content Placeholder 2"/>
          <p:cNvSpPr>
            <a:spLocks noGrp="1"/>
          </p:cNvSpPr>
          <p:nvPr>
            <p:ph sz="half"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POSC 528 </a:t>
            </a:r>
            <a:r>
              <a:rPr lang="en-US" sz="2200" dirty="0">
                <a:latin typeface="Aptos Display" panose="020B0004020202020204" pitchFamily="34" charset="0"/>
              </a:rPr>
              <a:t>Seminar in Public Policy</a:t>
            </a:r>
          </a:p>
          <a:p>
            <a:pPr lvl="1"/>
            <a:endParaRPr lang="en-US" sz="2200" dirty="0">
              <a:latin typeface="Aptos Display" panose="020B0004020202020204" pitchFamily="34" charset="0"/>
            </a:endParaRPr>
          </a:p>
          <a:p>
            <a:pPr lvl="1"/>
            <a:endParaRPr lang="en-US" sz="2200" dirty="0">
              <a:latin typeface="Aptos Display" panose="020B0004020202020204" pitchFamily="34" charset="0"/>
            </a:endParaRPr>
          </a:p>
        </p:txBody>
      </p:sp>
      <p:sp>
        <p:nvSpPr>
          <p:cNvPr id="4" name="Content Placeholder 3">
            <a:extLst>
              <a:ext uri="{FF2B5EF4-FFF2-40B4-BE49-F238E27FC236}">
                <a16:creationId xmlns:a16="http://schemas.microsoft.com/office/drawing/2014/main" id="{E67C3CDC-F81E-93C9-D877-081C4FBE12E7}"/>
              </a:ext>
            </a:extLst>
          </p:cNvPr>
          <p:cNvSpPr>
            <a:spLocks noGrp="1"/>
          </p:cNvSpPr>
          <p:nvPr>
            <p:ph sz="half" idx="13"/>
          </p:nvPr>
        </p:nvSpPr>
        <p:spPr/>
        <p:txBody>
          <a:bodyPr/>
          <a:lstStyle/>
          <a:p>
            <a:pPr marL="0" indent="0">
              <a:buNone/>
            </a:pPr>
            <a:r>
              <a:rPr lang="en-US" sz="2200" dirty="0">
                <a:solidFill>
                  <a:schemeClr val="accent4">
                    <a:lumMod val="75000"/>
                  </a:schemeClr>
                </a:solidFill>
                <a:latin typeface="Aptos Display" panose="020B0004020202020204" pitchFamily="34" charset="0"/>
              </a:rPr>
              <a:t>Concentration Electives (take one):</a:t>
            </a:r>
          </a:p>
          <a:p>
            <a:pPr marL="457200" lvl="1" indent="0">
              <a:buNone/>
            </a:pPr>
            <a:r>
              <a:rPr lang="en-US" sz="2200" b="1" dirty="0">
                <a:latin typeface="Aptos Display" panose="020B0004020202020204" pitchFamily="34" charset="0"/>
              </a:rPr>
              <a:t>POSC 421 </a:t>
            </a:r>
            <a:r>
              <a:rPr lang="en-US" sz="2200" dirty="0">
                <a:latin typeface="Aptos Display" panose="020B0004020202020204" pitchFamily="34" charset="0"/>
              </a:rPr>
              <a:t>Government and the Economy</a:t>
            </a:r>
          </a:p>
          <a:p>
            <a:pPr marL="457200" lvl="1" indent="0">
              <a:buNone/>
            </a:pPr>
            <a:r>
              <a:rPr lang="en-US" sz="2200" b="1" dirty="0">
                <a:latin typeface="Aptos Display" panose="020B0004020202020204" pitchFamily="34" charset="0"/>
              </a:rPr>
              <a:t>POSC 426 </a:t>
            </a:r>
            <a:r>
              <a:rPr lang="en-US" sz="2200" dirty="0">
                <a:latin typeface="Aptos Display" panose="020B0004020202020204" pitchFamily="34" charset="0"/>
              </a:rPr>
              <a:t>Education Politics and Policy</a:t>
            </a:r>
          </a:p>
          <a:p>
            <a:pPr marL="457200" lvl="1" indent="0">
              <a:buNone/>
            </a:pPr>
            <a:r>
              <a:rPr lang="en-US" sz="2200" b="1" dirty="0">
                <a:latin typeface="Aptos Display" panose="020B0004020202020204" pitchFamily="34" charset="0"/>
              </a:rPr>
              <a:t>POSC 427 </a:t>
            </a:r>
            <a:r>
              <a:rPr lang="en-US" sz="2200" dirty="0">
                <a:latin typeface="Aptos Display" panose="020B0004020202020204" pitchFamily="34" charset="0"/>
              </a:rPr>
              <a:t>Metropolitan Politics and Policymaking</a:t>
            </a:r>
          </a:p>
          <a:p>
            <a:pPr marL="457200" lvl="1" indent="0">
              <a:buNone/>
            </a:pPr>
            <a:r>
              <a:rPr lang="en-US" sz="2200" b="1" dirty="0">
                <a:latin typeface="Aptos Display" panose="020B0004020202020204" pitchFamily="34" charset="0"/>
              </a:rPr>
              <a:t>POSC 459 </a:t>
            </a:r>
            <a:r>
              <a:rPr lang="en-US" sz="2200" dirty="0">
                <a:latin typeface="Aptos Display" panose="020B0004020202020204" pitchFamily="34" charset="0"/>
              </a:rPr>
              <a:t>Social Welfare Politics and Policy</a:t>
            </a:r>
            <a:endParaRPr lang="en-US" sz="2200" b="1" dirty="0">
              <a:latin typeface="Aptos Display" panose="020B0004020202020204" pitchFamily="34" charset="0"/>
            </a:endParaRPr>
          </a:p>
          <a:p>
            <a:pPr marL="457200" lvl="1" indent="0">
              <a:buNone/>
            </a:pPr>
            <a:r>
              <a:rPr lang="en-US" sz="2200" b="1" dirty="0">
                <a:latin typeface="Aptos Display" panose="020B0004020202020204" pitchFamily="34" charset="0"/>
              </a:rPr>
              <a:t>POSC 539 </a:t>
            </a:r>
            <a:r>
              <a:rPr lang="en-US" sz="2200" dirty="0">
                <a:latin typeface="Aptos Display" panose="020B0004020202020204" pitchFamily="34" charset="0"/>
              </a:rPr>
              <a:t>Seminar in Nonprofit Sector Management</a:t>
            </a:r>
          </a:p>
          <a:p>
            <a:pPr marL="457200" lvl="1" indent="0">
              <a:buNone/>
            </a:pPr>
            <a:r>
              <a:rPr lang="en-US" sz="2200" b="1" dirty="0">
                <a:latin typeface="Aptos Display" panose="020B0004020202020204" pitchFamily="34" charset="0"/>
              </a:rPr>
              <a:t>CRJU 405 </a:t>
            </a:r>
            <a:r>
              <a:rPr lang="en-US" sz="2200" dirty="0">
                <a:latin typeface="Aptos Display" panose="020B0004020202020204" pitchFamily="34" charset="0"/>
              </a:rPr>
              <a:t>Criminal Justice Policy</a:t>
            </a:r>
          </a:p>
          <a:p>
            <a:pPr marL="457200" lvl="1" indent="0">
              <a:buNone/>
            </a:pPr>
            <a:r>
              <a:rPr lang="en-US" sz="2200" b="1" dirty="0">
                <a:latin typeface="Aptos Display" panose="020B0004020202020204" pitchFamily="34" charset="0"/>
              </a:rPr>
              <a:t>CRJU/POSC 491 </a:t>
            </a:r>
            <a:r>
              <a:rPr lang="en-US" sz="2200" dirty="0">
                <a:latin typeface="Aptos Display" panose="020B0004020202020204" pitchFamily="34" charset="0"/>
              </a:rPr>
              <a:t>Applied Policy Research</a:t>
            </a:r>
          </a:p>
          <a:p>
            <a:pPr marL="457200" lvl="1" indent="0">
              <a:buNone/>
            </a:pPr>
            <a:r>
              <a:rPr lang="en-US" sz="2200" b="1" dirty="0">
                <a:latin typeface="Aptos Display" panose="020B0004020202020204" pitchFamily="34" charset="0"/>
              </a:rPr>
              <a:t>ECON 416 </a:t>
            </a:r>
            <a:r>
              <a:rPr lang="en-US" sz="2200" dirty="0">
                <a:latin typeface="Aptos Display" panose="020B0004020202020204" pitchFamily="34" charset="0"/>
              </a:rPr>
              <a:t>Benefit Cost and Microeconomic Policy Analysis</a:t>
            </a:r>
          </a:p>
          <a:p>
            <a:pPr marL="457200" lvl="1" indent="0">
              <a:buNone/>
            </a:pPr>
            <a:r>
              <a:rPr lang="en-US" sz="2200" b="1" dirty="0">
                <a:latin typeface="Aptos Display" panose="020B0004020202020204" pitchFamily="34" charset="0"/>
              </a:rPr>
              <a:t>PUBH 524 </a:t>
            </a:r>
            <a:r>
              <a:rPr lang="en-US" sz="2200" dirty="0">
                <a:latin typeface="Aptos Display" panose="020B0004020202020204" pitchFamily="34" charset="0"/>
              </a:rPr>
              <a:t>Public Health Administration</a:t>
            </a:r>
          </a:p>
          <a:p>
            <a:endParaRPr lang="en-US" dirty="0"/>
          </a:p>
        </p:txBody>
      </p:sp>
    </p:spTree>
    <p:extLst>
      <p:ext uri="{BB962C8B-B14F-4D97-AF65-F5344CB8AC3E}">
        <p14:creationId xmlns:p14="http://schemas.microsoft.com/office/powerpoint/2010/main" val="21951450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050" y="160336"/>
            <a:ext cx="9359900" cy="1143000"/>
          </a:xfrm>
        </p:spPr>
        <p:txBody>
          <a:bodyPr>
            <a:normAutofit/>
          </a:bodyPr>
          <a:lstStyle/>
          <a:p>
            <a:pPr algn="ctr"/>
            <a:r>
              <a:rPr lang="en-US" dirty="0"/>
              <a:t>Advisor Approved “General” Electives</a:t>
            </a:r>
          </a:p>
        </p:txBody>
      </p:sp>
      <p:sp>
        <p:nvSpPr>
          <p:cNvPr id="4" name="Content Placeholder 3"/>
          <p:cNvSpPr>
            <a:spLocks noGrp="1"/>
          </p:cNvSpPr>
          <p:nvPr>
            <p:ph sz="half" idx="1"/>
          </p:nvPr>
        </p:nvSpPr>
        <p:spPr>
          <a:xfrm>
            <a:off x="838200" y="1295401"/>
            <a:ext cx="5181600" cy="4830763"/>
          </a:xfrm>
        </p:spPr>
        <p:txBody>
          <a:bodyPr>
            <a:normAutofit fontScale="25000" lnSpcReduction="20000"/>
          </a:bodyPr>
          <a:lstStyle/>
          <a:p>
            <a:pPr marL="0" indent="0">
              <a:buNone/>
            </a:pPr>
            <a:r>
              <a:rPr lang="en-US" sz="6400" b="1" dirty="0"/>
              <a:t>POSC 421 </a:t>
            </a:r>
            <a:r>
              <a:rPr lang="en-US" sz="6400" dirty="0"/>
              <a:t>Government and the Economy</a:t>
            </a:r>
          </a:p>
          <a:p>
            <a:pPr marL="0" indent="0">
              <a:buNone/>
            </a:pPr>
            <a:r>
              <a:rPr lang="en-US" sz="6400" b="1" dirty="0"/>
              <a:t>POSC 423 </a:t>
            </a:r>
            <a:r>
              <a:rPr lang="en-US" sz="6400" dirty="0"/>
              <a:t>Diversity in Public Management</a:t>
            </a:r>
          </a:p>
          <a:p>
            <a:pPr marL="0" indent="0">
              <a:buNone/>
            </a:pPr>
            <a:r>
              <a:rPr lang="en-US" sz="6400" b="1" dirty="0"/>
              <a:t>POSC 425 </a:t>
            </a:r>
            <a:r>
              <a:rPr lang="en-US" sz="6400" dirty="0"/>
              <a:t>Policy Analysis</a:t>
            </a:r>
          </a:p>
          <a:p>
            <a:pPr marL="0" indent="0">
              <a:buNone/>
            </a:pPr>
            <a:r>
              <a:rPr lang="en-US" sz="6400" b="1" dirty="0"/>
              <a:t>POSC 426 </a:t>
            </a:r>
            <a:r>
              <a:rPr lang="en-US" sz="6400" dirty="0"/>
              <a:t>Education Politics and Policy</a:t>
            </a:r>
          </a:p>
          <a:p>
            <a:pPr marL="0" indent="0">
              <a:buNone/>
            </a:pPr>
            <a:r>
              <a:rPr lang="en-US" sz="6400" b="1" dirty="0"/>
              <a:t>POSC 427 </a:t>
            </a:r>
            <a:r>
              <a:rPr lang="en-US" sz="6400" dirty="0"/>
              <a:t>Metropolitan Politics and Policymaking</a:t>
            </a:r>
          </a:p>
          <a:p>
            <a:pPr marL="0" indent="0">
              <a:buNone/>
            </a:pPr>
            <a:r>
              <a:rPr lang="en-US" sz="6400" b="1" dirty="0"/>
              <a:t>POSC 446 </a:t>
            </a:r>
            <a:r>
              <a:rPr lang="en-US" sz="6400" dirty="0"/>
              <a:t>Corruption, Ethics and Public Policy</a:t>
            </a:r>
          </a:p>
          <a:p>
            <a:pPr marL="0" indent="0">
              <a:buNone/>
            </a:pPr>
            <a:r>
              <a:rPr lang="en-US" sz="6400" b="1" dirty="0"/>
              <a:t>POSC 459 </a:t>
            </a:r>
            <a:r>
              <a:rPr lang="en-US" sz="6400" dirty="0"/>
              <a:t>Social Welfare Politics and Policy</a:t>
            </a:r>
          </a:p>
          <a:p>
            <a:pPr marL="0" indent="0">
              <a:buNone/>
            </a:pPr>
            <a:r>
              <a:rPr lang="en-US" sz="6400" b="1" dirty="0"/>
              <a:t>POSC 475 </a:t>
            </a:r>
            <a:r>
              <a:rPr lang="en-US" sz="6400" dirty="0"/>
              <a:t>Administrative Law</a:t>
            </a:r>
          </a:p>
          <a:p>
            <a:pPr marL="0" indent="0">
              <a:buNone/>
            </a:pPr>
            <a:r>
              <a:rPr lang="en-US" sz="6400" b="1" dirty="0"/>
              <a:t>POSC 519 </a:t>
            </a:r>
            <a:r>
              <a:rPr lang="en-US" sz="6400" dirty="0"/>
              <a:t>State and Local Government</a:t>
            </a:r>
          </a:p>
          <a:p>
            <a:pPr marL="0" indent="0">
              <a:buNone/>
            </a:pPr>
            <a:r>
              <a:rPr lang="en-US" sz="6400" b="1" dirty="0"/>
              <a:t>POSC 522 </a:t>
            </a:r>
            <a:r>
              <a:rPr lang="en-US" sz="6400" dirty="0"/>
              <a:t>Seminar in Public Personnel Administration</a:t>
            </a:r>
          </a:p>
          <a:p>
            <a:pPr marL="0" indent="0">
              <a:buNone/>
            </a:pPr>
            <a:r>
              <a:rPr lang="en-US" sz="6400" b="1" dirty="0"/>
              <a:t>POSC 525 </a:t>
            </a:r>
            <a:r>
              <a:rPr lang="en-US" sz="6400" dirty="0"/>
              <a:t>Local Government Management</a:t>
            </a:r>
          </a:p>
          <a:p>
            <a:pPr marL="0" indent="0">
              <a:buNone/>
            </a:pPr>
            <a:r>
              <a:rPr lang="en-US" sz="6400" b="1" dirty="0"/>
              <a:t>POSC 528 </a:t>
            </a:r>
            <a:r>
              <a:rPr lang="en-US" sz="6400" dirty="0"/>
              <a:t>Seminar in Public Policy</a:t>
            </a:r>
          </a:p>
          <a:p>
            <a:pPr marL="0" indent="0">
              <a:buNone/>
            </a:pPr>
            <a:r>
              <a:rPr lang="en-US" sz="6400" b="1" dirty="0"/>
              <a:t>POSC 539 </a:t>
            </a:r>
            <a:r>
              <a:rPr lang="en-US" sz="6400" dirty="0"/>
              <a:t>Seminar in Nonprofit Sector Management</a:t>
            </a:r>
          </a:p>
          <a:p>
            <a:pPr marL="0" indent="0">
              <a:buNone/>
            </a:pPr>
            <a:r>
              <a:rPr lang="en-US" sz="6400" b="1" dirty="0"/>
              <a:t>POSC 580 </a:t>
            </a:r>
            <a:r>
              <a:rPr lang="en-US" sz="6400" dirty="0"/>
              <a:t>Emergency Management in Public Administration</a:t>
            </a:r>
          </a:p>
          <a:p>
            <a:pPr marL="0" indent="0">
              <a:buNone/>
            </a:pPr>
            <a:r>
              <a:rPr lang="en-US" sz="6400" b="1" dirty="0"/>
              <a:t>POSC 582 </a:t>
            </a:r>
            <a:r>
              <a:rPr lang="en-US" sz="6400" dirty="0"/>
              <a:t>Organizational Development and Change</a:t>
            </a:r>
          </a:p>
          <a:p>
            <a:pPr marL="0" indent="0">
              <a:buNone/>
            </a:pPr>
            <a:r>
              <a:rPr lang="en-US" sz="6400" b="1" dirty="0"/>
              <a:t>POSC 583 </a:t>
            </a:r>
            <a:r>
              <a:rPr lang="en-US" sz="6400" dirty="0"/>
              <a:t>Public Budgeting and Finance II</a:t>
            </a:r>
          </a:p>
          <a:p>
            <a:pPr marL="0" indent="0">
              <a:buNone/>
            </a:pPr>
            <a:r>
              <a:rPr lang="en-US" sz="6400" b="1" dirty="0"/>
              <a:t>POSC 588 </a:t>
            </a:r>
            <a:r>
              <a:rPr lang="en-US" sz="6400" dirty="0"/>
              <a:t>Collaborative Governance</a:t>
            </a:r>
          </a:p>
          <a:p>
            <a:endParaRPr lang="en-US" dirty="0"/>
          </a:p>
        </p:txBody>
      </p:sp>
      <p:sp>
        <p:nvSpPr>
          <p:cNvPr id="5" name="Content Placeholder 4"/>
          <p:cNvSpPr>
            <a:spLocks noGrp="1"/>
          </p:cNvSpPr>
          <p:nvPr>
            <p:ph sz="half" idx="2"/>
          </p:nvPr>
        </p:nvSpPr>
        <p:spPr>
          <a:xfrm>
            <a:off x="6172200" y="1295401"/>
            <a:ext cx="5181600" cy="4830763"/>
          </a:xfrm>
        </p:spPr>
        <p:txBody>
          <a:bodyPr>
            <a:noAutofit/>
          </a:bodyPr>
          <a:lstStyle/>
          <a:p>
            <a:pPr marL="0" indent="0">
              <a:buNone/>
            </a:pPr>
            <a:r>
              <a:rPr lang="en-US" sz="1600" b="1" dirty="0"/>
              <a:t>POSC/GEOG 478 </a:t>
            </a:r>
            <a:r>
              <a:rPr lang="en-US" sz="1600" dirty="0"/>
              <a:t>Urban Planning Principles</a:t>
            </a:r>
          </a:p>
          <a:p>
            <a:pPr marL="0" indent="0">
              <a:buNone/>
            </a:pPr>
            <a:r>
              <a:rPr lang="en-US" sz="1600" b="1" dirty="0"/>
              <a:t>POSC/GEOG 484 </a:t>
            </a:r>
            <a:r>
              <a:rPr lang="en-US" sz="1600" dirty="0"/>
              <a:t>Planning Methods</a:t>
            </a:r>
          </a:p>
          <a:p>
            <a:pPr marL="0" indent="0">
              <a:buNone/>
            </a:pPr>
            <a:r>
              <a:rPr lang="en-US" sz="1600" b="1" dirty="0"/>
              <a:t>CRJU 404 </a:t>
            </a:r>
            <a:r>
              <a:rPr lang="en-US" sz="1600" dirty="0"/>
              <a:t>Capital Punishment</a:t>
            </a:r>
          </a:p>
          <a:p>
            <a:pPr marL="0" indent="0">
              <a:buNone/>
            </a:pPr>
            <a:r>
              <a:rPr lang="en-US" sz="1600" b="1" dirty="0"/>
              <a:t>CRJU 405 </a:t>
            </a:r>
            <a:r>
              <a:rPr lang="en-US" sz="1600" dirty="0"/>
              <a:t>Criminal Justice Policy</a:t>
            </a:r>
          </a:p>
          <a:p>
            <a:pPr marL="0" indent="0">
              <a:buNone/>
            </a:pPr>
            <a:r>
              <a:rPr lang="en-US" sz="1600" b="1" dirty="0"/>
              <a:t>ECON 416 </a:t>
            </a:r>
            <a:r>
              <a:rPr lang="en-US" sz="1600" dirty="0"/>
              <a:t>Benefit Cost and Microeconomic Policy Analysis</a:t>
            </a:r>
          </a:p>
          <a:p>
            <a:pPr marL="0" indent="0">
              <a:buNone/>
            </a:pPr>
            <a:r>
              <a:rPr lang="en-US" sz="1600" b="1" dirty="0"/>
              <a:t>ECON 417 </a:t>
            </a:r>
            <a:r>
              <a:rPr lang="en-US" sz="1600" dirty="0"/>
              <a:t>Public Finance</a:t>
            </a:r>
          </a:p>
          <a:p>
            <a:pPr marL="0" indent="0">
              <a:buNone/>
            </a:pPr>
            <a:r>
              <a:rPr lang="en-US" sz="1600" b="1" dirty="0"/>
              <a:t>ENST 595T </a:t>
            </a:r>
            <a:r>
              <a:rPr lang="en-US" sz="1600" dirty="0"/>
              <a:t>Selected Topics in Environmental Problems (only certain sections will count- must get MPA advisor approval in advance)</a:t>
            </a:r>
          </a:p>
          <a:p>
            <a:pPr marL="0" indent="0">
              <a:buNone/>
            </a:pPr>
            <a:r>
              <a:rPr lang="en-US" sz="1600" b="1" dirty="0"/>
              <a:t>GEOG 481 </a:t>
            </a:r>
            <a:r>
              <a:rPr lang="en-US" sz="1600" dirty="0"/>
              <a:t>Geographic Information Systems: Introduction</a:t>
            </a:r>
          </a:p>
          <a:p>
            <a:pPr marL="0" indent="0">
              <a:buNone/>
            </a:pPr>
            <a:r>
              <a:rPr lang="en-US" sz="1600" b="1" dirty="0"/>
              <a:t>GEOG 488 </a:t>
            </a:r>
            <a:r>
              <a:rPr lang="en-US" sz="1600" dirty="0"/>
              <a:t>Land Use Analysis</a:t>
            </a:r>
          </a:p>
          <a:p>
            <a:pPr marL="0" indent="0">
              <a:buNone/>
            </a:pPr>
            <a:r>
              <a:rPr lang="en-US" sz="1600" b="1" dirty="0"/>
              <a:t>PUBH 524 </a:t>
            </a:r>
            <a:r>
              <a:rPr lang="en-US" sz="1600" dirty="0"/>
              <a:t>Public Health Administration</a:t>
            </a:r>
          </a:p>
          <a:p>
            <a:pPr marL="0" indent="0">
              <a:buNone/>
            </a:pPr>
            <a:r>
              <a:rPr lang="en-US" sz="1600" b="1" dirty="0"/>
              <a:t>MGMT 441 </a:t>
            </a:r>
            <a:r>
              <a:rPr lang="en-US" sz="1600" dirty="0"/>
              <a:t>Labor-Management Relations</a:t>
            </a:r>
          </a:p>
          <a:p>
            <a:pPr marL="0" indent="0">
              <a:buNone/>
            </a:pPr>
            <a:r>
              <a:rPr lang="en-US" sz="1600" b="1" dirty="0"/>
              <a:t>MGMT 542 </a:t>
            </a:r>
            <a:r>
              <a:rPr lang="en-US" sz="1600" dirty="0"/>
              <a:t>Labor and Employment Relations Seminar</a:t>
            </a:r>
          </a:p>
        </p:txBody>
      </p:sp>
    </p:spTree>
    <p:extLst>
      <p:ext uri="{BB962C8B-B14F-4D97-AF65-F5344CB8AC3E}">
        <p14:creationId xmlns:p14="http://schemas.microsoft.com/office/powerpoint/2010/main" val="19743702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6D27C-8C47-A9C9-74AD-AE64F1FE270E}"/>
              </a:ext>
            </a:extLst>
          </p:cNvPr>
          <p:cNvSpPr>
            <a:spLocks noGrp="1"/>
          </p:cNvSpPr>
          <p:nvPr>
            <p:ph type="title"/>
          </p:nvPr>
        </p:nvSpPr>
        <p:spPr/>
        <p:txBody>
          <a:bodyPr/>
          <a:lstStyle/>
          <a:p>
            <a:r>
              <a:rPr lang="en-US" dirty="0"/>
              <a:t>What your program will actually look like</a:t>
            </a:r>
            <a:r>
              <a:rPr lang="en-US" sz="3600" baseline="30000" dirty="0"/>
              <a:t>*</a:t>
            </a:r>
            <a:endParaRPr lang="en-US" baseline="30000" dirty="0"/>
          </a:p>
        </p:txBody>
      </p:sp>
      <p:sp>
        <p:nvSpPr>
          <p:cNvPr id="3" name="Content Placeholder 2">
            <a:extLst>
              <a:ext uri="{FF2B5EF4-FFF2-40B4-BE49-F238E27FC236}">
                <a16:creationId xmlns:a16="http://schemas.microsoft.com/office/drawing/2014/main" id="{E564C4BE-B5A3-9815-8031-03CFA1CC1B11}"/>
              </a:ext>
            </a:extLst>
          </p:cNvPr>
          <p:cNvSpPr>
            <a:spLocks noGrp="1"/>
          </p:cNvSpPr>
          <p:nvPr>
            <p:ph idx="1"/>
          </p:nvPr>
        </p:nvSpPr>
        <p:spPr>
          <a:xfrm>
            <a:off x="609600" y="1600201"/>
            <a:ext cx="10972800" cy="4724399"/>
          </a:xfrm>
        </p:spPr>
        <p:txBody>
          <a:bodyPr>
            <a:normAutofit fontScale="47500" lnSpcReduction="20000"/>
          </a:bodyPr>
          <a:lstStyle/>
          <a:p>
            <a:pPr marL="514350" indent="-514350">
              <a:buFont typeface="+mj-lt"/>
              <a:buAutoNum type="arabicPeriod"/>
            </a:pPr>
            <a:r>
              <a:rPr lang="en-US" sz="3800" dirty="0"/>
              <a:t>POSC 509 Foundations of Public Administration</a:t>
            </a:r>
          </a:p>
          <a:p>
            <a:pPr marL="514350" indent="-514350">
              <a:buFont typeface="+mj-lt"/>
              <a:buAutoNum type="arabicPeriod"/>
            </a:pPr>
            <a:r>
              <a:rPr lang="en-US" sz="3800" dirty="0"/>
              <a:t>POSC 523 Administrative Research and Analysis </a:t>
            </a:r>
          </a:p>
          <a:p>
            <a:pPr marL="514350" indent="-514350">
              <a:buFont typeface="+mj-lt"/>
              <a:buAutoNum type="arabicPeriod"/>
            </a:pPr>
            <a:r>
              <a:rPr lang="en-US" sz="3800" dirty="0"/>
              <a:t>POSC 526 Public Organizational Theory &amp; Behavior </a:t>
            </a:r>
          </a:p>
          <a:p>
            <a:pPr marL="514350" indent="-514350">
              <a:buFont typeface="+mj-lt"/>
              <a:buAutoNum type="arabicPeriod"/>
            </a:pPr>
            <a:r>
              <a:rPr lang="en-US" sz="3800" dirty="0"/>
              <a:t>POSC 571 Public Budgeting and Finance</a:t>
            </a:r>
          </a:p>
          <a:p>
            <a:pPr marL="514350" indent="-514350">
              <a:buFont typeface="+mj-lt"/>
              <a:buAutoNum type="arabicPeriod"/>
            </a:pPr>
            <a:r>
              <a:rPr lang="en-US" sz="3800" dirty="0"/>
              <a:t>POSC 572 Human Resources Management for Public Organizations </a:t>
            </a:r>
          </a:p>
          <a:p>
            <a:pPr marL="514350" indent="-514350">
              <a:buFont typeface="+mj-lt"/>
              <a:buAutoNum type="arabicPeriod"/>
            </a:pPr>
            <a:r>
              <a:rPr lang="en-US" sz="3800" dirty="0"/>
              <a:t>POSC 521 Capstone Seminar: Public Administration Theory </a:t>
            </a:r>
          </a:p>
          <a:p>
            <a:pPr marL="514350" indent="-514350">
              <a:buFont typeface="+mj-lt"/>
              <a:buAutoNum type="arabicPeriod"/>
            </a:pPr>
            <a:r>
              <a:rPr lang="en-US" sz="3800" dirty="0"/>
              <a:t>POSC 519 State and Local Government, or POSC 525 Local Government Management, or POSC 528 Seminar in Public Policy</a:t>
            </a:r>
          </a:p>
          <a:p>
            <a:pPr marL="514350" indent="-514350">
              <a:buFont typeface="+mj-lt"/>
              <a:buAutoNum type="arabicPeriod"/>
            </a:pPr>
            <a:r>
              <a:rPr lang="en-US" sz="3800" dirty="0"/>
              <a:t>Concentration Core Course/Elective </a:t>
            </a:r>
          </a:p>
          <a:p>
            <a:pPr marL="514350" indent="-514350">
              <a:buFont typeface="+mj-lt"/>
              <a:buAutoNum type="arabicPeriod"/>
            </a:pPr>
            <a:r>
              <a:rPr lang="en-US" sz="3800" dirty="0"/>
              <a:t>Concentration Elective </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endParaRPr lang="en-US" dirty="0"/>
          </a:p>
          <a:p>
            <a:pPr marL="0" indent="0">
              <a:buNone/>
            </a:pPr>
            <a:r>
              <a:rPr lang="en-US" sz="2600" dirty="0"/>
              <a:t>*if you don’t do the internship</a:t>
            </a:r>
          </a:p>
        </p:txBody>
      </p:sp>
    </p:spTree>
    <p:extLst>
      <p:ext uri="{BB962C8B-B14F-4D97-AF65-F5344CB8AC3E}">
        <p14:creationId xmlns:p14="http://schemas.microsoft.com/office/powerpoint/2010/main" val="19991916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Milestones</a:t>
            </a:r>
          </a:p>
        </p:txBody>
      </p:sp>
      <p:sp>
        <p:nvSpPr>
          <p:cNvPr id="3" name="Content Placeholder 2"/>
          <p:cNvSpPr>
            <a:spLocks noGrp="1"/>
          </p:cNvSpPr>
          <p:nvPr>
            <p:ph sz="half" idx="1"/>
          </p:nvPr>
        </p:nvSpPr>
        <p:spPr>
          <a:xfrm>
            <a:off x="609600" y="1356520"/>
            <a:ext cx="5382322" cy="4525963"/>
          </a:xfrm>
        </p:spPr>
        <p:txBody>
          <a:bodyPr>
            <a:noAutofit/>
          </a:bodyPr>
          <a:lstStyle/>
          <a:p>
            <a:pPr marL="0" indent="0">
              <a:buNone/>
            </a:pPr>
            <a:r>
              <a:rPr lang="en-US" sz="1600" b="1" dirty="0">
                <a:solidFill>
                  <a:schemeClr val="accent1"/>
                </a:solidFill>
              </a:rPr>
              <a:t>First Semester:</a:t>
            </a:r>
            <a:endParaRPr lang="en-US" sz="1600" dirty="0">
              <a:solidFill>
                <a:schemeClr val="accent1"/>
              </a:solidFill>
            </a:endParaRPr>
          </a:p>
          <a:p>
            <a:pPr marL="0" indent="0">
              <a:buNone/>
            </a:pPr>
            <a:r>
              <a:rPr lang="en-US" sz="1600" dirty="0"/>
              <a:t>Take POSC 509 Foundations of Public Administration and up to ONE other course:</a:t>
            </a:r>
          </a:p>
          <a:p>
            <a:pPr marL="400050" lvl="1" indent="0">
              <a:buNone/>
            </a:pPr>
            <a:r>
              <a:rPr lang="en-US" sz="1600" dirty="0"/>
              <a:t>POSC 523 Administrative Research and Analysis </a:t>
            </a:r>
          </a:p>
          <a:p>
            <a:pPr marL="400050" lvl="1" indent="0">
              <a:buNone/>
            </a:pPr>
            <a:r>
              <a:rPr lang="en-US" sz="1600" dirty="0"/>
              <a:t>POSC 526 Public Organizational Theory &amp; Behavior </a:t>
            </a:r>
          </a:p>
          <a:p>
            <a:pPr marL="400050" lvl="1" indent="0">
              <a:buNone/>
            </a:pPr>
            <a:r>
              <a:rPr lang="en-US" sz="1600" dirty="0"/>
              <a:t>POSC 571 Public Budgeting and Finance</a:t>
            </a:r>
          </a:p>
          <a:p>
            <a:pPr marL="400050" lvl="1" indent="0">
              <a:buNone/>
            </a:pPr>
            <a:r>
              <a:rPr lang="en-US" sz="1600" dirty="0"/>
              <a:t>POSC 572 Human Resource Management</a:t>
            </a:r>
          </a:p>
          <a:p>
            <a:pPr marL="400050" lvl="1" indent="0">
              <a:buNone/>
            </a:pPr>
            <a:endParaRPr lang="en-US" sz="1600" dirty="0"/>
          </a:p>
          <a:p>
            <a:pPr marL="0" indent="0">
              <a:buNone/>
            </a:pPr>
            <a:r>
              <a:rPr lang="en-US" sz="1600" b="1" dirty="0">
                <a:solidFill>
                  <a:schemeClr val="accent1"/>
                </a:solidFill>
              </a:rPr>
              <a:t>Second Semester: </a:t>
            </a:r>
            <a:endParaRPr lang="en-US" sz="1600" dirty="0">
              <a:solidFill>
                <a:schemeClr val="accent1"/>
              </a:solidFill>
            </a:endParaRPr>
          </a:p>
          <a:p>
            <a:pPr marL="0" indent="0">
              <a:buNone/>
            </a:pPr>
            <a:r>
              <a:rPr lang="en-US" sz="1600" dirty="0"/>
              <a:t>Choose concentration</a:t>
            </a:r>
          </a:p>
          <a:p>
            <a:pPr marL="0" indent="0">
              <a:buNone/>
            </a:pPr>
            <a:r>
              <a:rPr lang="en-US" sz="1600" dirty="0"/>
              <a:t>Continue taking core courses</a:t>
            </a:r>
          </a:p>
          <a:p>
            <a:pPr marL="0" indent="0">
              <a:buNone/>
            </a:pPr>
            <a:endParaRPr lang="en-US" sz="1600" dirty="0"/>
          </a:p>
          <a:p>
            <a:pPr marL="0" indent="0">
              <a:buNone/>
            </a:pPr>
            <a:r>
              <a:rPr lang="en-US" sz="1600" b="1" dirty="0">
                <a:solidFill>
                  <a:schemeClr val="accent1"/>
                </a:solidFill>
              </a:rPr>
              <a:t>Completion of 18 Units: </a:t>
            </a:r>
            <a:endParaRPr lang="en-US" sz="1600" dirty="0">
              <a:solidFill>
                <a:schemeClr val="accent1"/>
              </a:solidFill>
            </a:endParaRPr>
          </a:p>
          <a:p>
            <a:pPr marL="0" indent="0">
              <a:buNone/>
            </a:pPr>
            <a:r>
              <a:rPr lang="en-US" sz="1600" dirty="0"/>
              <a:t>Eligible to join Pi Alpha </a:t>
            </a:r>
            <a:r>
              <a:rPr lang="en-US" sz="1600" dirty="0" err="1"/>
              <a:t>Alpha</a:t>
            </a:r>
            <a:r>
              <a:rPr lang="en-US" sz="1600" dirty="0"/>
              <a:t> with a GPA of 3.70 or higher</a:t>
            </a:r>
          </a:p>
          <a:p>
            <a:endParaRPr lang="en-US" sz="1050" b="1" dirty="0"/>
          </a:p>
        </p:txBody>
      </p:sp>
      <p:sp>
        <p:nvSpPr>
          <p:cNvPr id="4" name="Content Placeholder 3"/>
          <p:cNvSpPr>
            <a:spLocks noGrp="1"/>
          </p:cNvSpPr>
          <p:nvPr>
            <p:ph sz="half" idx="2"/>
          </p:nvPr>
        </p:nvSpPr>
        <p:spPr>
          <a:xfrm>
            <a:off x="6172200" y="1363741"/>
            <a:ext cx="5257800" cy="4525963"/>
          </a:xfrm>
        </p:spPr>
        <p:txBody>
          <a:bodyPr>
            <a:noAutofit/>
          </a:bodyPr>
          <a:lstStyle/>
          <a:p>
            <a:pPr marL="0" indent="0">
              <a:buNone/>
            </a:pPr>
            <a:r>
              <a:rPr lang="en-US" sz="1600" b="1" dirty="0">
                <a:solidFill>
                  <a:schemeClr val="accent1"/>
                </a:solidFill>
              </a:rPr>
              <a:t>Penultimate Semester:</a:t>
            </a:r>
          </a:p>
          <a:p>
            <a:pPr marL="0" indent="0">
              <a:buNone/>
            </a:pPr>
            <a:r>
              <a:rPr lang="en-US" sz="1600" dirty="0"/>
              <a:t>Complete all the core courses for the program and concentration</a:t>
            </a:r>
          </a:p>
          <a:p>
            <a:pPr marL="0" indent="0">
              <a:buNone/>
            </a:pPr>
            <a:endParaRPr lang="en-US" sz="1600" dirty="0"/>
          </a:p>
          <a:p>
            <a:pPr marL="0" indent="0">
              <a:buNone/>
            </a:pPr>
            <a:r>
              <a:rPr lang="en-US" sz="1600" b="1" dirty="0">
                <a:solidFill>
                  <a:schemeClr val="accent1"/>
                </a:solidFill>
              </a:rPr>
              <a:t>Final Semester:</a:t>
            </a:r>
            <a:endParaRPr lang="en-US" sz="1600" dirty="0">
              <a:solidFill>
                <a:schemeClr val="accent1"/>
              </a:solidFill>
            </a:endParaRPr>
          </a:p>
          <a:p>
            <a:pPr marL="0" indent="0">
              <a:buNone/>
            </a:pPr>
            <a:r>
              <a:rPr lang="en-US" sz="1600" dirty="0"/>
              <a:t>Take POSC 521: Seminar in Public Administration Theory.  </a:t>
            </a:r>
          </a:p>
          <a:p>
            <a:pPr lvl="1"/>
            <a:r>
              <a:rPr lang="en-US" sz="1600" dirty="0"/>
              <a:t>Must be in your final year to enroll.</a:t>
            </a:r>
          </a:p>
          <a:p>
            <a:pPr lvl="1"/>
            <a:r>
              <a:rPr lang="en-US" sz="1600" dirty="0"/>
              <a:t>Includes the comprehensive exam as a course component</a:t>
            </a:r>
          </a:p>
          <a:p>
            <a:endParaRPr lang="en-US" sz="1000" dirty="0"/>
          </a:p>
        </p:txBody>
      </p:sp>
    </p:spTree>
    <p:extLst>
      <p:ext uri="{BB962C8B-B14F-4D97-AF65-F5344CB8AC3E}">
        <p14:creationId xmlns:p14="http://schemas.microsoft.com/office/powerpoint/2010/main" val="6905389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536441F-2080-44AE-A975-5A2B7D317F9D}"/>
              </a:ext>
            </a:extLst>
          </p:cNvPr>
          <p:cNvSpPr>
            <a:spLocks noGrp="1"/>
          </p:cNvSpPr>
          <p:nvPr>
            <p:ph type="title"/>
          </p:nvPr>
        </p:nvSpPr>
        <p:spPr/>
        <p:txBody>
          <a:bodyPr>
            <a:noAutofit/>
          </a:bodyPr>
          <a:lstStyle/>
          <a:p>
            <a:r>
              <a:rPr lang="en-US" sz="3600" dirty="0"/>
              <a:t>How many courses to take per semester</a:t>
            </a:r>
          </a:p>
        </p:txBody>
      </p:sp>
      <p:sp>
        <p:nvSpPr>
          <p:cNvPr id="6" name="Content Placeholder 5">
            <a:extLst>
              <a:ext uri="{FF2B5EF4-FFF2-40B4-BE49-F238E27FC236}">
                <a16:creationId xmlns:a16="http://schemas.microsoft.com/office/drawing/2014/main" id="{16F7D4B5-9F2D-4EBC-AFEA-15B4F538E1DB}"/>
              </a:ext>
            </a:extLst>
          </p:cNvPr>
          <p:cNvSpPr>
            <a:spLocks noGrp="1"/>
          </p:cNvSpPr>
          <p:nvPr>
            <p:ph idx="1"/>
          </p:nvPr>
        </p:nvSpPr>
        <p:spPr/>
        <p:txBody>
          <a:bodyPr>
            <a:normAutofit fontScale="92500" lnSpcReduction="20000"/>
          </a:bodyPr>
          <a:lstStyle/>
          <a:p>
            <a:pPr marL="457200" indent="-457200">
              <a:spcBef>
                <a:spcPts val="0"/>
              </a:spcBef>
              <a:spcAft>
                <a:spcPts val="1200"/>
              </a:spcAft>
              <a:buFont typeface="Arial" panose="020B0604020202020204" pitchFamily="34" charset="0"/>
              <a:buChar char="•"/>
            </a:pPr>
            <a:r>
              <a:rPr lang="en-US" sz="2800" dirty="0"/>
              <a:t>No more than two</a:t>
            </a:r>
          </a:p>
          <a:p>
            <a:pPr marL="457200" indent="-457200">
              <a:spcBef>
                <a:spcPts val="0"/>
              </a:spcBef>
              <a:spcAft>
                <a:spcPts val="1200"/>
              </a:spcAft>
              <a:buFont typeface="Arial" panose="020B0604020202020204" pitchFamily="34" charset="0"/>
              <a:buChar char="•"/>
            </a:pPr>
            <a:r>
              <a:rPr lang="en-US" sz="2800" dirty="0"/>
              <a:t>Program is 36 units (12 courses)</a:t>
            </a:r>
          </a:p>
          <a:p>
            <a:pPr marL="457200" indent="-457200">
              <a:spcBef>
                <a:spcPts val="0"/>
              </a:spcBef>
              <a:spcAft>
                <a:spcPts val="1200"/>
              </a:spcAft>
              <a:buFont typeface="Arial" panose="020B0604020202020204" pitchFamily="34" charset="0"/>
              <a:buChar char="•"/>
            </a:pPr>
            <a:r>
              <a:rPr lang="en-US" sz="2800" dirty="0"/>
              <a:t>2 courses/semester x 2 semesters per academic year x 3 years = 12 courses</a:t>
            </a:r>
          </a:p>
          <a:p>
            <a:pPr marL="457200" indent="-457200">
              <a:spcBef>
                <a:spcPts val="0"/>
              </a:spcBef>
              <a:spcAft>
                <a:spcPts val="1200"/>
              </a:spcAft>
              <a:buFont typeface="Arial" panose="020B0604020202020204" pitchFamily="34" charset="0"/>
              <a:buChar char="•"/>
            </a:pPr>
            <a:r>
              <a:rPr lang="en-US" sz="2800" dirty="0"/>
              <a:t>We typically offer two courses over the summer occasionally one in winter</a:t>
            </a:r>
          </a:p>
          <a:p>
            <a:pPr marL="457200" indent="-457200">
              <a:spcBef>
                <a:spcPts val="0"/>
              </a:spcBef>
              <a:spcAft>
                <a:spcPts val="1200"/>
              </a:spcAft>
              <a:buFont typeface="Arial" panose="020B0604020202020204" pitchFamily="34" charset="0"/>
              <a:buChar char="•"/>
            </a:pPr>
            <a:r>
              <a:rPr lang="en-US" sz="2800" dirty="0"/>
              <a:t>The program </a:t>
            </a:r>
            <a:r>
              <a:rPr lang="en-US" sz="2800" i="1" dirty="0"/>
              <a:t>can</a:t>
            </a:r>
            <a:r>
              <a:rPr lang="en-US" sz="2800" dirty="0"/>
              <a:t> be completed in 3 years but does not have to be.  You may take as long as 5 years.  There is no rush!</a:t>
            </a:r>
          </a:p>
        </p:txBody>
      </p:sp>
    </p:spTree>
    <p:extLst>
      <p:ext uri="{BB962C8B-B14F-4D97-AF65-F5344CB8AC3E}">
        <p14:creationId xmlns:p14="http://schemas.microsoft.com/office/powerpoint/2010/main" val="22606246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latin typeface="Aptos Display" panose="020B0004020202020204" pitchFamily="34" charset="0"/>
              </a:rPr>
              <a:t>GPA and Grad School</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US" sz="2800" dirty="0">
                <a:latin typeface="Aptos Display" panose="020B0004020202020204" pitchFamily="34" charset="0"/>
              </a:rPr>
              <a:t>Each course on the master’s Study Plan must be completed with a grade of “C” (2.0) or better. </a:t>
            </a:r>
          </a:p>
          <a:p>
            <a:pPr marL="342900" indent="-342900">
              <a:buFont typeface="Arial" panose="020B0604020202020204" pitchFamily="34" charset="0"/>
              <a:buChar char="•"/>
            </a:pPr>
            <a:r>
              <a:rPr lang="en-US" sz="2800" dirty="0">
                <a:latin typeface="Aptos Display" panose="020B0004020202020204" pitchFamily="34" charset="0"/>
              </a:rPr>
              <a:t>Must maintain a minimum overall GPA of 3.0 (“B”) or better</a:t>
            </a:r>
          </a:p>
          <a:p>
            <a:pPr marL="342900" indent="-342900">
              <a:buFont typeface="Arial" panose="020B0604020202020204" pitchFamily="34" charset="0"/>
              <a:buChar char="•"/>
            </a:pPr>
            <a:r>
              <a:rPr lang="en-US" sz="2800" dirty="0">
                <a:latin typeface="Aptos Display" panose="020B0004020202020204" pitchFamily="34" charset="0"/>
              </a:rPr>
              <a:t>Grades in grad school: what “A”s, “B”s, and “C”s mean</a:t>
            </a:r>
          </a:p>
        </p:txBody>
      </p:sp>
    </p:spTree>
    <p:extLst>
      <p:ext uri="{BB962C8B-B14F-4D97-AF65-F5344CB8AC3E}">
        <p14:creationId xmlns:p14="http://schemas.microsoft.com/office/powerpoint/2010/main" val="34163304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person standing in front of a classroom of students&#10;&#10;Description automatically generated">
            <a:extLst>
              <a:ext uri="{FF2B5EF4-FFF2-40B4-BE49-F238E27FC236}">
                <a16:creationId xmlns:a16="http://schemas.microsoft.com/office/drawing/2014/main" id="{32B30CE5-DC76-EDD2-7444-A142737F1D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7806" y="457200"/>
            <a:ext cx="5403850" cy="5403850"/>
          </a:xfrm>
        </p:spPr>
      </p:pic>
      <p:sp>
        <p:nvSpPr>
          <p:cNvPr id="16" name="Title 15">
            <a:extLst>
              <a:ext uri="{FF2B5EF4-FFF2-40B4-BE49-F238E27FC236}">
                <a16:creationId xmlns:a16="http://schemas.microsoft.com/office/drawing/2014/main" id="{FDA8A5D3-C79F-EA77-C128-CE4783F99D68}"/>
              </a:ext>
            </a:extLst>
          </p:cNvPr>
          <p:cNvSpPr>
            <a:spLocks noGrp="1"/>
          </p:cNvSpPr>
          <p:nvPr>
            <p:ph type="title"/>
          </p:nvPr>
        </p:nvSpPr>
        <p:spPr/>
        <p:txBody>
          <a:bodyPr/>
          <a:lstStyle/>
          <a:p>
            <a:r>
              <a:rPr lang="en-US" dirty="0"/>
              <a:t>Introduce Yourselves</a:t>
            </a:r>
          </a:p>
        </p:txBody>
      </p:sp>
      <p:graphicFrame>
        <p:nvGraphicFramePr>
          <p:cNvPr id="8" name="Diagram 7">
            <a:extLst>
              <a:ext uri="{FF2B5EF4-FFF2-40B4-BE49-F238E27FC236}">
                <a16:creationId xmlns:a16="http://schemas.microsoft.com/office/drawing/2014/main" id="{D082559B-4A6E-8E4F-F3A7-3DEC304F13E2}"/>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505190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Repeated Courses</a:t>
            </a:r>
          </a:p>
        </p:txBody>
      </p:sp>
      <p:sp>
        <p:nvSpPr>
          <p:cNvPr id="3" name="Content Placeholder 2"/>
          <p:cNvSpPr>
            <a:spLocks noGrp="1"/>
          </p:cNvSpPr>
          <p:nvPr>
            <p:ph idx="1"/>
          </p:nvPr>
        </p:nvSpPr>
        <p:spPr>
          <a:xfrm>
            <a:off x="762000" y="1878905"/>
            <a:ext cx="10668000" cy="3670126"/>
          </a:xfrm>
        </p:spPr>
        <p:txBody>
          <a:bodyPr>
            <a:normAutofit/>
          </a:bodyPr>
          <a:lstStyle/>
          <a:p>
            <a:pPr marL="342900" indent="-342900">
              <a:buFont typeface="Arial" panose="020B0604020202020204" pitchFamily="34" charset="0"/>
              <a:buChar char="•"/>
            </a:pPr>
            <a:r>
              <a:rPr lang="en-US" sz="2200" i="1" dirty="0">
                <a:solidFill>
                  <a:schemeClr val="accent4">
                    <a:lumMod val="75000"/>
                  </a:schemeClr>
                </a:solidFill>
                <a:latin typeface="Aptos Display" panose="020B0004020202020204" pitchFamily="34" charset="0"/>
              </a:rPr>
              <a:t>Different from undergrad:</a:t>
            </a:r>
          </a:p>
          <a:p>
            <a:pPr marL="342900" indent="-342900">
              <a:buFont typeface="Arial" panose="020B0604020202020204" pitchFamily="34" charset="0"/>
              <a:buChar char="•"/>
            </a:pPr>
            <a:r>
              <a:rPr lang="en-US" sz="2200" dirty="0">
                <a:latin typeface="Aptos Display" panose="020B0004020202020204" pitchFamily="34" charset="0"/>
              </a:rPr>
              <a:t>For master’s degree students, if a grade less than “C” (2.0) is received, the course must be repeated and passed with a grade of “C” (2.0) or better. </a:t>
            </a:r>
          </a:p>
          <a:p>
            <a:pPr marL="342900" indent="-342900">
              <a:buFont typeface="Arial" panose="020B0604020202020204" pitchFamily="34" charset="0"/>
              <a:buChar char="•"/>
            </a:pPr>
            <a:r>
              <a:rPr lang="en-US" sz="2200" dirty="0">
                <a:latin typeface="Aptos Display" panose="020B0004020202020204" pitchFamily="34" charset="0"/>
              </a:rPr>
              <a:t>A course may be repeated </a:t>
            </a:r>
            <a:r>
              <a:rPr lang="en-US" sz="2200" i="1" dirty="0">
                <a:latin typeface="Aptos Display" panose="020B0004020202020204" pitchFamily="34" charset="0"/>
              </a:rPr>
              <a:t>only once</a:t>
            </a:r>
            <a:r>
              <a:rPr lang="en-US" sz="2200" dirty="0">
                <a:latin typeface="Aptos Display" panose="020B0004020202020204" pitchFamily="34" charset="0"/>
              </a:rPr>
              <a:t>. </a:t>
            </a:r>
          </a:p>
          <a:p>
            <a:pPr marL="342900" indent="-342900">
              <a:buFont typeface="Arial" panose="020B0604020202020204" pitchFamily="34" charset="0"/>
              <a:buChar char="•"/>
            </a:pPr>
            <a:r>
              <a:rPr lang="en-US" sz="2200" dirty="0">
                <a:latin typeface="Aptos Display" panose="020B0004020202020204" pitchFamily="34" charset="0"/>
              </a:rPr>
              <a:t>If a course is repeated, </a:t>
            </a:r>
            <a:r>
              <a:rPr lang="en-US" sz="2200" i="1" dirty="0">
                <a:latin typeface="Aptos Display" panose="020B0004020202020204" pitchFamily="34" charset="0"/>
              </a:rPr>
              <a:t>both</a:t>
            </a:r>
            <a:r>
              <a:rPr lang="en-US" sz="2200" dirty="0">
                <a:latin typeface="Aptos Display" panose="020B0004020202020204" pitchFamily="34" charset="0"/>
              </a:rPr>
              <a:t> grades are included when computing the student’s Study Plan and cumulative CSUF grade point average. </a:t>
            </a:r>
          </a:p>
          <a:p>
            <a:pPr marL="342900" indent="-342900">
              <a:buFont typeface="Arial" panose="020B0604020202020204" pitchFamily="34" charset="0"/>
              <a:buChar char="•"/>
            </a:pPr>
            <a:r>
              <a:rPr lang="en-US" sz="2200" dirty="0">
                <a:latin typeface="Aptos Display" panose="020B0004020202020204" pitchFamily="34" charset="0"/>
              </a:rPr>
              <a:t>Repetition of a course carries no additional unit credit toward the degree</a:t>
            </a:r>
          </a:p>
        </p:txBody>
      </p:sp>
    </p:spTree>
    <p:extLst>
      <p:ext uri="{BB962C8B-B14F-4D97-AF65-F5344CB8AC3E}">
        <p14:creationId xmlns:p14="http://schemas.microsoft.com/office/powerpoint/2010/main" val="18080653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CB0B4-CD6B-C425-8888-F6FB7F9E7D5B}"/>
              </a:ext>
            </a:extLst>
          </p:cNvPr>
          <p:cNvSpPr>
            <a:spLocks noGrp="1"/>
          </p:cNvSpPr>
          <p:nvPr>
            <p:ph type="title"/>
          </p:nvPr>
        </p:nvSpPr>
        <p:spPr/>
        <p:txBody>
          <a:bodyPr/>
          <a:lstStyle/>
          <a:p>
            <a:r>
              <a:rPr lang="en-US" dirty="0"/>
              <a:t>400-Level Courses </a:t>
            </a:r>
          </a:p>
        </p:txBody>
      </p:sp>
      <p:sp>
        <p:nvSpPr>
          <p:cNvPr id="3" name="Content Placeholder 2">
            <a:extLst>
              <a:ext uri="{FF2B5EF4-FFF2-40B4-BE49-F238E27FC236}">
                <a16:creationId xmlns:a16="http://schemas.microsoft.com/office/drawing/2014/main" id="{E2D9A108-226F-6E86-A31C-1679E14890FE}"/>
              </a:ext>
            </a:extLst>
          </p:cNvPr>
          <p:cNvSpPr>
            <a:spLocks noGrp="1"/>
          </p:cNvSpPr>
          <p:nvPr>
            <p:ph idx="1"/>
          </p:nvPr>
        </p:nvSpPr>
        <p:spPr/>
        <p:txBody>
          <a:bodyPr>
            <a:normAutofit/>
          </a:bodyPr>
          <a:lstStyle/>
          <a:p>
            <a:pPr marL="342900" indent="-342900">
              <a:buFont typeface="Arial" panose="020B0604020202020204" pitchFamily="34" charset="0"/>
              <a:buChar char="•"/>
            </a:pPr>
            <a:r>
              <a:rPr lang="en-US" sz="2200" dirty="0">
                <a:latin typeface="Aptos Display" panose="020B0004020202020204" pitchFamily="34" charset="0"/>
              </a:rPr>
              <a:t>Not all 400-level courses count for graduate credit.</a:t>
            </a:r>
          </a:p>
          <a:p>
            <a:pPr marL="342900" indent="-342900">
              <a:buFont typeface="Arial" panose="020B0604020202020204" pitchFamily="34" charset="0"/>
              <a:buChar char="•"/>
            </a:pPr>
            <a:r>
              <a:rPr lang="en-US" sz="2200" dirty="0">
                <a:latin typeface="Aptos Display" panose="020B0004020202020204" pitchFamily="34" charset="0"/>
              </a:rPr>
              <a:t>All of the 400-level courses in the MPA program do.</a:t>
            </a:r>
          </a:p>
          <a:p>
            <a:pPr marL="342900" indent="-342900">
              <a:buFont typeface="Arial" panose="020B0604020202020204" pitchFamily="34" charset="0"/>
              <a:buChar char="•"/>
            </a:pPr>
            <a:r>
              <a:rPr lang="en-US" sz="2200" dirty="0">
                <a:latin typeface="Aptos Display" panose="020B0004020202020204" pitchFamily="34" charset="0"/>
              </a:rPr>
              <a:t>The instructor must assign separate additional assignments to graduate students for the course to count.</a:t>
            </a:r>
          </a:p>
          <a:p>
            <a:pPr marL="342900" indent="-342900">
              <a:buFont typeface="Arial" panose="020B0604020202020204" pitchFamily="34" charset="0"/>
              <a:buChar char="•"/>
            </a:pPr>
            <a:r>
              <a:rPr lang="en-US" sz="2200" dirty="0">
                <a:latin typeface="Aptos Display" panose="020B0004020202020204" pitchFamily="34" charset="0"/>
              </a:rPr>
              <a:t>Make sure your instructor knows that you are a graduate student.  This is a mutual responsibility.  </a:t>
            </a:r>
          </a:p>
          <a:p>
            <a:pPr marL="342900" indent="-342900">
              <a:buFont typeface="Arial" panose="020B0604020202020204" pitchFamily="34" charset="0"/>
              <a:buChar char="•"/>
            </a:pPr>
            <a:r>
              <a:rPr lang="en-US" sz="2200" dirty="0">
                <a:latin typeface="Aptos Display" panose="020B0004020202020204" pitchFamily="34" charset="0"/>
              </a:rPr>
              <a:t>No more than three 400-level courses</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28178577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Academic Integrity</a:t>
            </a:r>
          </a:p>
        </p:txBody>
      </p:sp>
      <p:sp>
        <p:nvSpPr>
          <p:cNvPr id="3" name="Content Placeholder 2"/>
          <p:cNvSpPr>
            <a:spLocks noGrp="1"/>
          </p:cNvSpPr>
          <p:nvPr>
            <p:ph idx="1"/>
          </p:nvPr>
        </p:nvSpPr>
        <p:spPr>
          <a:xfrm>
            <a:off x="685800" y="1219201"/>
            <a:ext cx="10744200" cy="4906963"/>
          </a:xfrm>
        </p:spPr>
        <p:txBody>
          <a:bodyPr>
            <a:normAutofit/>
          </a:bodyPr>
          <a:lstStyle/>
          <a:p>
            <a:pPr marL="0" indent="0">
              <a:buNone/>
            </a:pPr>
            <a:r>
              <a:rPr lang="en-US" sz="2400" dirty="0">
                <a:solidFill>
                  <a:schemeClr val="accent1"/>
                </a:solidFill>
                <a:latin typeface="Aptos Display" panose="020B0004020202020204" pitchFamily="34" charset="0"/>
              </a:rPr>
              <a:t>Academic dishonesty is a serious offense in higher education. It includes such things as cheating, inventing false information or citations, plagiarism, and helping someone else commit an act of academic dishonesty. </a:t>
            </a:r>
          </a:p>
          <a:p>
            <a:pPr lvl="1"/>
            <a:r>
              <a:rPr lang="en-US" sz="2400" dirty="0">
                <a:latin typeface="Aptos Display" panose="020B0004020202020204" pitchFamily="34" charset="0"/>
              </a:rPr>
              <a:t>Cheating is the act of obtaining or attempting to obtain credit for work by the use of any dishonest, fraudulent, or unauthorized means. </a:t>
            </a:r>
          </a:p>
          <a:p>
            <a:pPr lvl="1"/>
            <a:r>
              <a:rPr lang="en-US" sz="2400" dirty="0">
                <a:latin typeface="Aptos Display" panose="020B0004020202020204" pitchFamily="34" charset="0"/>
              </a:rPr>
              <a:t>Plagiarism is the act of taking the specific substance of another and offering it as one's own without giving credit to the source. For example, cutting and pasting from a website without quotation marks and a citation of the source is an act of plagiarism. </a:t>
            </a:r>
          </a:p>
          <a:p>
            <a:pPr lvl="1"/>
            <a:r>
              <a:rPr lang="en-US" sz="2400" dirty="0">
                <a:latin typeface="Aptos Display" panose="020B0004020202020204" pitchFamily="34" charset="0"/>
              </a:rPr>
              <a:t>The use of AI for written work without express permission or instruction from faculty is an act of academic dishonesty.  </a:t>
            </a:r>
          </a:p>
          <a:p>
            <a:pPr lvl="1"/>
            <a:r>
              <a:rPr lang="en-US" sz="2400" dirty="0">
                <a:solidFill>
                  <a:schemeClr val="accent4">
                    <a:lumMod val="75000"/>
                  </a:schemeClr>
                </a:solidFill>
                <a:latin typeface="Aptos Display" panose="020B0004020202020204" pitchFamily="34" charset="0"/>
              </a:rPr>
              <a:t>Carefully read syllabi policies related to academic integrity </a:t>
            </a:r>
          </a:p>
        </p:txBody>
      </p:sp>
    </p:spTree>
    <p:extLst>
      <p:ext uri="{BB962C8B-B14F-4D97-AF65-F5344CB8AC3E}">
        <p14:creationId xmlns:p14="http://schemas.microsoft.com/office/powerpoint/2010/main" val="27451113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Leaves of Absence</a:t>
            </a:r>
          </a:p>
        </p:txBody>
      </p:sp>
      <p:sp>
        <p:nvSpPr>
          <p:cNvPr id="3" name="Content Placeholder 2"/>
          <p:cNvSpPr>
            <a:spLocks noGrp="1"/>
          </p:cNvSpPr>
          <p:nvPr>
            <p:ph idx="1"/>
          </p:nvPr>
        </p:nvSpPr>
        <p:spPr>
          <a:xfrm>
            <a:off x="914400" y="1600200"/>
            <a:ext cx="10287000" cy="4572000"/>
          </a:xfrm>
        </p:spPr>
        <p:txBody>
          <a:bodyPr>
            <a:normAutofit/>
          </a:bodyPr>
          <a:lstStyle/>
          <a:p>
            <a:pPr marL="0" indent="0">
              <a:buNone/>
            </a:pPr>
            <a:r>
              <a:rPr lang="en-US" sz="2200" dirty="0">
                <a:latin typeface="Aptos Display" panose="020B0004020202020204" pitchFamily="34" charset="0"/>
              </a:rPr>
              <a:t>A LOA may be granted to conditionally classified or classified graduate students who have completed at least 6 units while in residence at this university toward the degree.</a:t>
            </a:r>
          </a:p>
          <a:p>
            <a:pPr marL="0" indent="0">
              <a:buNone/>
            </a:pPr>
            <a:r>
              <a:rPr lang="en-US" sz="2200" dirty="0">
                <a:latin typeface="Aptos Display" panose="020B0004020202020204" pitchFamily="34" charset="0"/>
              </a:rPr>
              <a:t>Grounds for requesting a leave of absence include:</a:t>
            </a:r>
          </a:p>
          <a:p>
            <a:pPr lvl="1"/>
            <a:r>
              <a:rPr lang="en-US" sz="2200" dirty="0">
                <a:latin typeface="Aptos Display" panose="020B0004020202020204" pitchFamily="34" charset="0"/>
              </a:rPr>
              <a:t>Illness or disability (permanent or temporary) or similar personal exigencies including pregnancy that makes it impossible or inadvisable for a student to register for classes.</a:t>
            </a:r>
          </a:p>
          <a:p>
            <a:pPr lvl="1"/>
            <a:r>
              <a:rPr lang="en-US" sz="2200" dirty="0">
                <a:latin typeface="Aptos Display" panose="020B0004020202020204" pitchFamily="34" charset="0"/>
              </a:rPr>
              <a:t>Activities which enhance a student’s professional career objectives.</a:t>
            </a:r>
          </a:p>
          <a:p>
            <a:pPr lvl="1"/>
            <a:r>
              <a:rPr lang="en-US" sz="2200" dirty="0">
                <a:latin typeface="Aptos Display" panose="020B0004020202020204" pitchFamily="34" charset="0"/>
              </a:rPr>
              <a:t>Active duty in the armed forces of the United States.</a:t>
            </a:r>
          </a:p>
          <a:p>
            <a:pPr lvl="1"/>
            <a:r>
              <a:rPr lang="en-US" sz="2200" dirty="0">
                <a:latin typeface="Aptos Display" panose="020B0004020202020204" pitchFamily="34" charset="0"/>
              </a:rPr>
              <a:t>Severe financial hardship.</a:t>
            </a:r>
          </a:p>
          <a:p>
            <a:pPr lvl="1"/>
            <a:r>
              <a:rPr lang="en-US" sz="2200" dirty="0">
                <a:latin typeface="Aptos Display" panose="020B0004020202020204" pitchFamily="34" charset="0"/>
              </a:rPr>
              <a:t>Other reasons at the discretion of the Associate Vice President for Academic Programs.</a:t>
            </a:r>
          </a:p>
        </p:txBody>
      </p:sp>
    </p:spTree>
    <p:extLst>
      <p:ext uri="{BB962C8B-B14F-4D97-AF65-F5344CB8AC3E}">
        <p14:creationId xmlns:p14="http://schemas.microsoft.com/office/powerpoint/2010/main" val="29764197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41FAB-FBD7-163E-EE0C-98BAA8B1B54C}"/>
              </a:ext>
            </a:extLst>
          </p:cNvPr>
          <p:cNvSpPr>
            <a:spLocks noGrp="1"/>
          </p:cNvSpPr>
          <p:nvPr>
            <p:ph type="title"/>
          </p:nvPr>
        </p:nvSpPr>
        <p:spPr/>
        <p:txBody>
          <a:bodyPr/>
          <a:lstStyle/>
          <a:p>
            <a:r>
              <a:rPr lang="en-US" dirty="0"/>
              <a:t>Checklist for Starting the First Semester</a:t>
            </a:r>
          </a:p>
        </p:txBody>
      </p:sp>
      <p:sp>
        <p:nvSpPr>
          <p:cNvPr id="3" name="Content Placeholder 2">
            <a:extLst>
              <a:ext uri="{FF2B5EF4-FFF2-40B4-BE49-F238E27FC236}">
                <a16:creationId xmlns:a16="http://schemas.microsoft.com/office/drawing/2014/main" id="{558185E2-1EB7-A801-F97E-F84B6769758B}"/>
              </a:ext>
            </a:extLst>
          </p:cNvPr>
          <p:cNvSpPr>
            <a:spLocks noGrp="1"/>
          </p:cNvSpPr>
          <p:nvPr>
            <p:ph idx="1"/>
          </p:nvPr>
        </p:nvSpPr>
        <p:spPr>
          <a:xfrm>
            <a:off x="609600" y="1417639"/>
            <a:ext cx="10972800" cy="4708526"/>
          </a:xfrm>
        </p:spPr>
        <p:txBody>
          <a:bodyPr>
            <a:noAutofit/>
          </a:bodyPr>
          <a:lstStyle/>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Register for </a:t>
            </a:r>
            <a:r>
              <a:rPr lang="en-US" sz="2000" b="1" dirty="0">
                <a:latin typeface="Aptos Display" panose="020B0004020202020204" pitchFamily="34" charset="0"/>
              </a:rPr>
              <a:t>POSC 509 Foundations of Public Administration </a:t>
            </a:r>
            <a:r>
              <a:rPr lang="en-US" sz="2000" dirty="0">
                <a:latin typeface="Aptos Display" panose="020B0004020202020204" pitchFamily="34" charset="0"/>
              </a:rPr>
              <a:t>and up to ONE other course:</a:t>
            </a:r>
          </a:p>
          <a:p>
            <a:pPr lvl="2" indent="-285750">
              <a:spcBef>
                <a:spcPts val="600"/>
              </a:spcBef>
              <a:spcAft>
                <a:spcPts val="600"/>
              </a:spcAft>
            </a:pPr>
            <a:r>
              <a:rPr lang="en-US" sz="1800" dirty="0">
                <a:latin typeface="Aptos Display" panose="020B0004020202020204" pitchFamily="34" charset="0"/>
              </a:rPr>
              <a:t>POSC 523 Administrative Research and Analysis </a:t>
            </a:r>
          </a:p>
          <a:p>
            <a:pPr lvl="2" indent="-285750">
              <a:spcBef>
                <a:spcPts val="600"/>
              </a:spcBef>
              <a:spcAft>
                <a:spcPts val="600"/>
              </a:spcAft>
            </a:pPr>
            <a:r>
              <a:rPr lang="en-US" sz="1800" dirty="0">
                <a:latin typeface="Aptos Display" panose="020B0004020202020204" pitchFamily="34" charset="0"/>
              </a:rPr>
              <a:t>POSC 526 Public Organizational Theory &amp; Behavior </a:t>
            </a:r>
          </a:p>
          <a:p>
            <a:pPr lvl="2" indent="-285750">
              <a:spcBef>
                <a:spcPts val="600"/>
              </a:spcBef>
              <a:spcAft>
                <a:spcPts val="600"/>
              </a:spcAft>
            </a:pPr>
            <a:r>
              <a:rPr lang="en-US" sz="1800" dirty="0">
                <a:latin typeface="Aptos Display" panose="020B0004020202020204" pitchFamily="34" charset="0"/>
              </a:rPr>
              <a:t>POSC 571 Public Budgeting and Finance</a:t>
            </a:r>
          </a:p>
          <a:p>
            <a:pPr lvl="2" indent="-285750">
              <a:spcBef>
                <a:spcPts val="600"/>
              </a:spcBef>
              <a:spcAft>
                <a:spcPts val="600"/>
              </a:spcAft>
            </a:pPr>
            <a:r>
              <a:rPr lang="en-US" sz="1800" dirty="0">
                <a:latin typeface="Aptos Display" panose="020B0004020202020204" pitchFamily="34" charset="0"/>
              </a:rPr>
              <a:t>POSC 572 Human Resource Management</a:t>
            </a:r>
            <a:endParaRPr lang="en-US" sz="2000" dirty="0">
              <a:latin typeface="Aptos Display" panose="020B0004020202020204" pitchFamily="34" charset="0"/>
            </a:endParaRP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Check your CSUF email account regularly</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Accept invitation to Canvas MPA Program course</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Get your Titan Card</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Complete the TDA tutorial: </a:t>
            </a:r>
            <a:r>
              <a:rPr lang="en-US" sz="2000" dirty="0">
                <a:latin typeface="Aptos Display" panose="020B0004020202020204" pitchFamily="34" charset="0"/>
                <a:hlinkClick r:id="rId2"/>
              </a:rPr>
              <a:t>https://www.fullerton.edu/ittraining/peoplesoft/student/tutorials/TDA/</a:t>
            </a:r>
            <a:endParaRPr lang="en-US" sz="2000" dirty="0">
              <a:latin typeface="Aptos Display" panose="020B0004020202020204" pitchFamily="34" charset="0"/>
            </a:endParaRPr>
          </a:p>
        </p:txBody>
      </p:sp>
    </p:spTree>
    <p:extLst>
      <p:ext uri="{BB962C8B-B14F-4D97-AF65-F5344CB8AC3E}">
        <p14:creationId xmlns:p14="http://schemas.microsoft.com/office/powerpoint/2010/main" val="42363574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5DB9E6-33F3-2E64-A006-C5CF11F8E661}"/>
              </a:ext>
            </a:extLst>
          </p:cNvPr>
          <p:cNvSpPr>
            <a:spLocks noGrp="1"/>
          </p:cNvSpPr>
          <p:nvPr>
            <p:ph type="title"/>
          </p:nvPr>
        </p:nvSpPr>
        <p:spPr>
          <a:xfrm>
            <a:off x="457200" y="457200"/>
            <a:ext cx="11277600" cy="1143000"/>
          </a:xfrm>
        </p:spPr>
        <p:txBody>
          <a:bodyPr/>
          <a:lstStyle/>
          <a:p>
            <a:r>
              <a:rPr lang="en-US" dirty="0"/>
              <a:t>Questions &amp; Answers?</a:t>
            </a:r>
          </a:p>
        </p:txBody>
      </p:sp>
      <p:grpSp>
        <p:nvGrpSpPr>
          <p:cNvPr id="7" name="Group 6">
            <a:extLst>
              <a:ext uri="{FF2B5EF4-FFF2-40B4-BE49-F238E27FC236}">
                <a16:creationId xmlns:a16="http://schemas.microsoft.com/office/drawing/2014/main" id="{76A5E646-4B28-F7B1-CD7F-7E6D04542DA6}"/>
              </a:ext>
            </a:extLst>
          </p:cNvPr>
          <p:cNvGrpSpPr/>
          <p:nvPr/>
        </p:nvGrpSpPr>
        <p:grpSpPr>
          <a:xfrm>
            <a:off x="3540962" y="1028700"/>
            <a:ext cx="5110075" cy="5110075"/>
            <a:chOff x="3540963" y="873962"/>
            <a:chExt cx="5110075" cy="5110075"/>
          </a:xfrm>
        </p:grpSpPr>
        <p:pic>
          <p:nvPicPr>
            <p:cNvPr id="3" name="Graphic 2" descr="Chat with solid fill">
              <a:extLst>
                <a:ext uri="{FF2B5EF4-FFF2-40B4-BE49-F238E27FC236}">
                  <a16:creationId xmlns:a16="http://schemas.microsoft.com/office/drawing/2014/main" id="{DD15440D-7E0F-6F51-8EAE-363FE4355B0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40963" y="873962"/>
              <a:ext cx="5110075" cy="5110075"/>
            </a:xfrm>
            <a:prstGeom prst="rect">
              <a:avLst/>
            </a:prstGeom>
          </p:spPr>
        </p:pic>
        <p:sp>
          <p:nvSpPr>
            <p:cNvPr id="6" name="TextBox 5">
              <a:extLst>
                <a:ext uri="{FF2B5EF4-FFF2-40B4-BE49-F238E27FC236}">
                  <a16:creationId xmlns:a16="http://schemas.microsoft.com/office/drawing/2014/main" id="{92641BD2-053D-7A50-B276-7E1D98B4F983}"/>
                </a:ext>
              </a:extLst>
            </p:cNvPr>
            <p:cNvSpPr txBox="1"/>
            <p:nvPr/>
          </p:nvSpPr>
          <p:spPr>
            <a:xfrm>
              <a:off x="5566786" y="2613391"/>
              <a:ext cx="2642717" cy="1631216"/>
            </a:xfrm>
            <a:prstGeom prst="rect">
              <a:avLst/>
            </a:prstGeom>
            <a:noFill/>
          </p:spPr>
          <p:txBody>
            <a:bodyPr wrap="square">
              <a:spAutoFit/>
            </a:bodyPr>
            <a:lstStyle/>
            <a:p>
              <a:pPr algn="ctr"/>
              <a:r>
                <a:rPr lang="en-US" sz="10000" b="1" dirty="0">
                  <a:solidFill>
                    <a:schemeClr val="tx2"/>
                  </a:solidFill>
                </a:rPr>
                <a:t>?</a:t>
              </a:r>
            </a:p>
          </p:txBody>
        </p:sp>
      </p:grpSp>
    </p:spTree>
    <p:extLst>
      <p:ext uri="{BB962C8B-B14F-4D97-AF65-F5344CB8AC3E}">
        <p14:creationId xmlns:p14="http://schemas.microsoft.com/office/powerpoint/2010/main" val="3733631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29649-85F7-6671-A0B5-C1C07A9D38B2}"/>
              </a:ext>
            </a:extLst>
          </p:cNvPr>
          <p:cNvSpPr>
            <a:spLocks noGrp="1"/>
          </p:cNvSpPr>
          <p:nvPr>
            <p:ph type="title"/>
          </p:nvPr>
        </p:nvSpPr>
        <p:spPr/>
        <p:txBody>
          <a:bodyPr/>
          <a:lstStyle/>
          <a:p>
            <a:r>
              <a:rPr lang="en-US" sz="6000" dirty="0">
                <a:latin typeface="Aptos Display" panose="020B0004020202020204" pitchFamily="34" charset="0"/>
              </a:rPr>
              <a:t>Contact Information</a:t>
            </a:r>
          </a:p>
        </p:txBody>
      </p:sp>
      <p:sp>
        <p:nvSpPr>
          <p:cNvPr id="3" name="Text Placeholder 2">
            <a:extLst>
              <a:ext uri="{FF2B5EF4-FFF2-40B4-BE49-F238E27FC236}">
                <a16:creationId xmlns:a16="http://schemas.microsoft.com/office/drawing/2014/main" id="{EA45B43E-52CA-3ECD-61B2-14A3E46151EE}"/>
              </a:ext>
            </a:extLst>
          </p:cNvPr>
          <p:cNvSpPr>
            <a:spLocks noGrp="1"/>
          </p:cNvSpPr>
          <p:nvPr>
            <p:ph type="body" idx="1"/>
          </p:nvPr>
        </p:nvSpPr>
        <p:spPr/>
        <p:txBody>
          <a:bodyPr>
            <a:normAutofit/>
          </a:bodyPr>
          <a:lstStyle/>
          <a:p>
            <a:r>
              <a:rPr lang="en-US" sz="2800" dirty="0">
                <a:solidFill>
                  <a:schemeClr val="accent4">
                    <a:lumMod val="75000"/>
                  </a:schemeClr>
                </a:solidFill>
                <a:latin typeface="Aptos Display" panose="020B0004020202020204" pitchFamily="34" charset="0"/>
              </a:rPr>
              <a:t>Division of Politics, Administration &amp; Justice</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2">
                  <a:extLst>
                    <a:ext uri="{A12FA001-AC4F-418D-AE19-62706E023703}">
                      <ahyp:hlinkClr xmlns:ahyp="http://schemas.microsoft.com/office/drawing/2018/hyperlinkcolor" val="tx"/>
                    </a:ext>
                  </a:extLst>
                </a:hlinkClick>
              </a:rPr>
              <a:t>pajdiv@fullerton.edu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3">
                  <a:extLst>
                    <a:ext uri="{A12FA001-AC4F-418D-AE19-62706E023703}">
                      <ahyp:hlinkClr xmlns:ahyp="http://schemas.microsoft.com/office/drawing/2018/hyperlinkcolor" val="tx"/>
                    </a:ext>
                  </a:extLst>
                </a:hlinkClick>
              </a:rPr>
              <a:t>mpa.fullerton.edu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657-278-3521</a:t>
            </a:r>
          </a:p>
          <a:p>
            <a:r>
              <a:rPr lang="en-US" sz="2800" dirty="0">
                <a:solidFill>
                  <a:schemeClr val="accent4">
                    <a:lumMod val="75000"/>
                  </a:schemeClr>
                </a:solidFill>
                <a:latin typeface="Aptos Display" panose="020B0004020202020204" pitchFamily="34" charset="0"/>
              </a:rPr>
              <a:t>David Adams – MPA Director</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4">
                  <a:extLst>
                    <a:ext uri="{A12FA001-AC4F-418D-AE19-62706E023703}">
                      <ahyp:hlinkClr xmlns:ahyp="http://schemas.microsoft.com/office/drawing/2018/hyperlinkcolor" val="tx"/>
                    </a:ext>
                  </a:extLst>
                </a:hlinkClick>
              </a:rPr>
              <a:t>dpadams@fullerton.edu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5">
                  <a:extLst>
                    <a:ext uri="{A12FA001-AC4F-418D-AE19-62706E023703}">
                      <ahyp:hlinkClr xmlns:ahyp="http://schemas.microsoft.com/office/drawing/2018/hyperlinkcolor" val="tx"/>
                    </a:ext>
                  </a:extLst>
                </a:hlinkClick>
              </a:rPr>
              <a:t>dadams.io/appointments</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657-278-4770</a:t>
            </a:r>
          </a:p>
        </p:txBody>
      </p:sp>
      <p:pic>
        <p:nvPicPr>
          <p:cNvPr id="6" name="Picture Placeholder 5" descr="A sign with palm trees in the background&#10;&#10;Description automatically generated">
            <a:extLst>
              <a:ext uri="{FF2B5EF4-FFF2-40B4-BE49-F238E27FC236}">
                <a16:creationId xmlns:a16="http://schemas.microsoft.com/office/drawing/2014/main" id="{725510D2-A90B-A297-DB97-44CC9B137D5B}"/>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6830" r="6830"/>
          <a:stretch>
            <a:fillRect/>
          </a:stretch>
        </p:blipFill>
        <p:spPr/>
      </p:pic>
    </p:spTree>
    <p:extLst>
      <p:ext uri="{BB962C8B-B14F-4D97-AF65-F5344CB8AC3E}">
        <p14:creationId xmlns:p14="http://schemas.microsoft.com/office/powerpoint/2010/main" val="305124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82BED-91DE-BC91-D712-9340D27BF4C0}"/>
              </a:ext>
            </a:extLst>
          </p:cNvPr>
          <p:cNvSpPr>
            <a:spLocks noGrp="1"/>
          </p:cNvSpPr>
          <p:nvPr>
            <p:ph type="title"/>
          </p:nvPr>
        </p:nvSpPr>
        <p:spPr/>
        <p:txBody>
          <a:bodyPr/>
          <a:lstStyle/>
          <a:p>
            <a:r>
              <a:rPr lang="en-US" sz="4000" dirty="0"/>
              <a:t>Download this Presentation</a:t>
            </a:r>
          </a:p>
        </p:txBody>
      </p:sp>
      <p:sp>
        <p:nvSpPr>
          <p:cNvPr id="4" name="Text Placeholder 3">
            <a:extLst>
              <a:ext uri="{FF2B5EF4-FFF2-40B4-BE49-F238E27FC236}">
                <a16:creationId xmlns:a16="http://schemas.microsoft.com/office/drawing/2014/main" id="{480D5DAC-2739-696E-C2D4-09B3D0325D1E}"/>
              </a:ext>
            </a:extLst>
          </p:cNvPr>
          <p:cNvSpPr>
            <a:spLocks noGrp="1"/>
          </p:cNvSpPr>
          <p:nvPr>
            <p:ph type="body" sz="half" idx="2"/>
          </p:nvPr>
        </p:nvSpPr>
        <p:spPr>
          <a:xfrm>
            <a:off x="457201" y="1987812"/>
            <a:ext cx="3606800" cy="554972"/>
          </a:xfrm>
        </p:spPr>
        <p:txBody>
          <a:bodyPr/>
          <a:lstStyle/>
          <a:p>
            <a:r>
              <a:rPr lang="en-US" sz="2800" dirty="0">
                <a:solidFill>
                  <a:schemeClr val="accent2"/>
                </a:solidFill>
                <a:latin typeface="Aptos Display" panose="020B0004020202020204" pitchFamily="34" charset="0"/>
              </a:rPr>
              <a:t>https://</a:t>
            </a:r>
            <a:r>
              <a:rPr lang="en-US" sz="2800" dirty="0" err="1">
                <a:solidFill>
                  <a:schemeClr val="accent2"/>
                </a:solidFill>
                <a:latin typeface="Aptos Display" panose="020B0004020202020204" pitchFamily="34" charset="0"/>
              </a:rPr>
              <a:t>bit.ly</a:t>
            </a:r>
            <a:r>
              <a:rPr lang="en-US" sz="2800" dirty="0">
                <a:solidFill>
                  <a:schemeClr val="accent2"/>
                </a:solidFill>
                <a:latin typeface="Aptos Display" panose="020B0004020202020204" pitchFamily="34" charset="0"/>
              </a:rPr>
              <a:t>/csufmpa24</a:t>
            </a:r>
          </a:p>
          <a:p>
            <a:endParaRPr lang="en-US" sz="2800" dirty="0">
              <a:solidFill>
                <a:schemeClr val="accent2"/>
              </a:solidFill>
              <a:latin typeface="Aptos Display" panose="020B0004020202020204" pitchFamily="34" charset="0"/>
            </a:endParaRPr>
          </a:p>
        </p:txBody>
      </p:sp>
      <p:pic>
        <p:nvPicPr>
          <p:cNvPr id="12" name="Content Placeholder 11" descr="A sign in front of a group of flowers&#10;&#10;Description automatically generated">
            <a:extLst>
              <a:ext uri="{FF2B5EF4-FFF2-40B4-BE49-F238E27FC236}">
                <a16:creationId xmlns:a16="http://schemas.microsoft.com/office/drawing/2014/main" id="{9BB81D6D-E2C7-95E6-6137-303710D288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2600" y="681934"/>
            <a:ext cx="7434263" cy="4954382"/>
          </a:xfrm>
        </p:spPr>
      </p:pic>
      <p:pic>
        <p:nvPicPr>
          <p:cNvPr id="5" name="Picture 4" descr="A qr code with a white background&#10;&#10;Description automatically generated">
            <a:extLst>
              <a:ext uri="{FF2B5EF4-FFF2-40B4-BE49-F238E27FC236}">
                <a16:creationId xmlns:a16="http://schemas.microsoft.com/office/drawing/2014/main" id="{A96F6723-2DCC-66C0-4C65-398E6FAC11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797" y="2612358"/>
            <a:ext cx="2726956" cy="2726956"/>
          </a:xfrm>
          <a:prstGeom prst="rect">
            <a:avLst/>
          </a:prstGeom>
        </p:spPr>
      </p:pic>
    </p:spTree>
    <p:extLst>
      <p:ext uri="{BB962C8B-B14F-4D97-AF65-F5344CB8AC3E}">
        <p14:creationId xmlns:p14="http://schemas.microsoft.com/office/powerpoint/2010/main" val="1346471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93591-2387-A519-897B-3804243C7464}"/>
              </a:ext>
            </a:extLst>
          </p:cNvPr>
          <p:cNvSpPr>
            <a:spLocks noGrp="1"/>
          </p:cNvSpPr>
          <p:nvPr>
            <p:ph type="title"/>
          </p:nvPr>
        </p:nvSpPr>
        <p:spPr/>
        <p:txBody>
          <a:bodyPr/>
          <a:lstStyle/>
          <a:p>
            <a:r>
              <a:rPr lang="en-US" dirty="0">
                <a:latin typeface="Aptos Display" panose="020B0004020202020204" pitchFamily="34" charset="0"/>
              </a:rPr>
              <a:t>CSUF MPA Program by the Numbers</a:t>
            </a:r>
          </a:p>
        </p:txBody>
      </p:sp>
      <p:graphicFrame>
        <p:nvGraphicFramePr>
          <p:cNvPr id="7" name="Content Placeholder 6">
            <a:extLst>
              <a:ext uri="{FF2B5EF4-FFF2-40B4-BE49-F238E27FC236}">
                <a16:creationId xmlns:a16="http://schemas.microsoft.com/office/drawing/2014/main" id="{3A7B4079-9C0C-7914-8BA9-EF55081315D1}"/>
              </a:ext>
            </a:extLst>
          </p:cNvPr>
          <p:cNvGraphicFramePr>
            <a:graphicFrameLocks noGrp="1"/>
          </p:cNvGraphicFramePr>
          <p:nvPr>
            <p:ph idx="1"/>
            <p:extLst>
              <p:ext uri="{D42A27DB-BD31-4B8C-83A1-F6EECF244321}">
                <p14:modId xmlns:p14="http://schemas.microsoft.com/office/powerpoint/2010/main" val="958912475"/>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0521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34B9-0C1D-E46C-F0F2-85BCCC50AEE7}"/>
              </a:ext>
            </a:extLst>
          </p:cNvPr>
          <p:cNvSpPr>
            <a:spLocks noGrp="1"/>
          </p:cNvSpPr>
          <p:nvPr>
            <p:ph type="title"/>
          </p:nvPr>
        </p:nvSpPr>
        <p:spPr/>
        <p:txBody>
          <a:bodyPr/>
          <a:lstStyle/>
          <a:p>
            <a:r>
              <a:rPr lang="en-US" dirty="0">
                <a:latin typeface="Aptos Display" panose="020B0004020202020204" pitchFamily="34" charset="0"/>
              </a:rPr>
              <a:t>Value of a CSUF MPA</a:t>
            </a:r>
          </a:p>
        </p:txBody>
      </p:sp>
      <p:graphicFrame>
        <p:nvGraphicFramePr>
          <p:cNvPr id="4" name="Content Placeholder 3">
            <a:extLst>
              <a:ext uri="{FF2B5EF4-FFF2-40B4-BE49-F238E27FC236}">
                <a16:creationId xmlns:a16="http://schemas.microsoft.com/office/drawing/2014/main" id="{9E72309C-34E1-5DF3-8F7B-D572F78A0EE4}"/>
              </a:ext>
            </a:extLst>
          </p:cNvPr>
          <p:cNvGraphicFramePr>
            <a:graphicFrameLocks noGrp="1"/>
          </p:cNvGraphicFramePr>
          <p:nvPr>
            <p:ph idx="1"/>
            <p:extLst>
              <p:ext uri="{D42A27DB-BD31-4B8C-83A1-F6EECF244321}">
                <p14:modId xmlns:p14="http://schemas.microsoft.com/office/powerpoint/2010/main" val="1954543731"/>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45814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4AE3A713-48D6-C68D-4B6B-F3B89BA82F6C}"/>
              </a:ext>
            </a:extLst>
          </p:cNvPr>
          <p:cNvSpPr>
            <a:spLocks noGrp="1"/>
          </p:cNvSpPr>
          <p:nvPr>
            <p:ph type="body" idx="1"/>
          </p:nvPr>
        </p:nvSpPr>
        <p:spPr/>
        <p:txBody>
          <a:bodyPr>
            <a:normAutofit/>
          </a:bodyPr>
          <a:lstStyle/>
          <a:p>
            <a:r>
              <a:rPr lang="en-US" sz="2000" dirty="0">
                <a:latin typeface="Aptos Display" panose="020B0004020202020204" pitchFamily="34" charset="0"/>
              </a:rPr>
              <a:t>City Managers (current and former)</a:t>
            </a:r>
          </a:p>
        </p:txBody>
      </p:sp>
      <p:sp>
        <p:nvSpPr>
          <p:cNvPr id="12" name="Text Placeholder 11">
            <a:extLst>
              <a:ext uri="{FF2B5EF4-FFF2-40B4-BE49-F238E27FC236}">
                <a16:creationId xmlns:a16="http://schemas.microsoft.com/office/drawing/2014/main" id="{BB7E6FBB-5453-8AD8-C36F-7E31C6D5FAC1}"/>
              </a:ext>
            </a:extLst>
          </p:cNvPr>
          <p:cNvSpPr>
            <a:spLocks noGrp="1"/>
          </p:cNvSpPr>
          <p:nvPr>
            <p:ph type="body" sz="quarter" idx="3"/>
          </p:nvPr>
        </p:nvSpPr>
        <p:spPr/>
        <p:txBody>
          <a:bodyPr>
            <a:normAutofit/>
          </a:bodyPr>
          <a:lstStyle/>
          <a:p>
            <a:r>
              <a:rPr lang="en-US" sz="2000" dirty="0">
                <a:latin typeface="Aptos Display" panose="020B0004020202020204" pitchFamily="34" charset="0"/>
              </a:rPr>
              <a:t>Other Local Government (Current and Former)</a:t>
            </a:r>
          </a:p>
        </p:txBody>
      </p:sp>
      <p:sp>
        <p:nvSpPr>
          <p:cNvPr id="22" name="Content Placeholder 21">
            <a:extLst>
              <a:ext uri="{FF2B5EF4-FFF2-40B4-BE49-F238E27FC236}">
                <a16:creationId xmlns:a16="http://schemas.microsoft.com/office/drawing/2014/main" id="{5BFA477B-32B3-9582-75FD-1A71DC7C5A54}"/>
              </a:ext>
            </a:extLst>
          </p:cNvPr>
          <p:cNvSpPr>
            <a:spLocks noGrp="1"/>
          </p:cNvSpPr>
          <p:nvPr>
            <p:ph sz="quarter" idx="4"/>
          </p:nvPr>
        </p:nvSpPr>
        <p:spPr/>
        <p:txBody>
          <a:bodyPr/>
          <a:lstStyle/>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Newport Beach</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Huntington Beach</a:t>
            </a:r>
            <a:endParaRPr lang="en-US" sz="1800" b="1" dirty="0">
              <a:solidFill>
                <a:schemeClr val="accent2">
                  <a:lumMod val="50000"/>
                </a:schemeClr>
              </a:solidFill>
              <a:latin typeface="Aptos Display" panose="020B0004020202020204" pitchFamily="34" charset="0"/>
            </a:endParaRP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HR Officer, Orange County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Operating Officer, Orange County Power Authority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La Mesa</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Director of Strategy, Detroit, MI</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Elected Director, Santa Margarita Water District</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Port Hueneme</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Senior Management Analyst, San Juan Capistrano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Novato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Supervisor, Brea Family Resource Center</a:t>
            </a:r>
          </a:p>
        </p:txBody>
      </p:sp>
      <p:sp>
        <p:nvSpPr>
          <p:cNvPr id="3" name="Content Placeholder 2">
            <a:extLst>
              <a:ext uri="{FF2B5EF4-FFF2-40B4-BE49-F238E27FC236}">
                <a16:creationId xmlns:a16="http://schemas.microsoft.com/office/drawing/2014/main" id="{95DD040E-8B54-7727-2022-990558B73C53}"/>
              </a:ext>
            </a:extLst>
          </p:cNvPr>
          <p:cNvSpPr>
            <a:spLocks noGrp="1"/>
          </p:cNvSpPr>
          <p:nvPr>
            <p:ph sz="half" idx="2"/>
          </p:nvPr>
        </p:nvSpPr>
        <p:spPr/>
        <p:txBody>
          <a:bodyPr numCol="2"/>
          <a:lstStyle/>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Anaheim</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Costa Mesa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Garden Grove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Fullerton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Irvine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Jurupa Valley</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Mirada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Habra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Lake Forest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Orange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San Juan Capistrano</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South Pasadena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Stanton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Tustin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Walnut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Whittier </a:t>
            </a:r>
          </a:p>
          <a:p>
            <a:endParaRPr lang="en-US" sz="2000" dirty="0">
              <a:solidFill>
                <a:schemeClr val="accent2">
                  <a:lumMod val="50000"/>
                </a:schemeClr>
              </a:solidFill>
              <a:latin typeface="Aptos Display" panose="020B0004020202020204" pitchFamily="34" charset="0"/>
            </a:endParaRPr>
          </a:p>
        </p:txBody>
      </p:sp>
      <p:sp>
        <p:nvSpPr>
          <p:cNvPr id="5" name="Title 4">
            <a:extLst>
              <a:ext uri="{FF2B5EF4-FFF2-40B4-BE49-F238E27FC236}">
                <a16:creationId xmlns:a16="http://schemas.microsoft.com/office/drawing/2014/main" id="{7C66B85B-1CDF-3293-C436-E64FCF061550}"/>
              </a:ext>
            </a:extLst>
          </p:cNvPr>
          <p:cNvSpPr>
            <a:spLocks noGrp="1"/>
          </p:cNvSpPr>
          <p:nvPr>
            <p:ph type="title"/>
          </p:nvPr>
        </p:nvSpPr>
        <p:spPr/>
        <p:txBody>
          <a:bodyPr/>
          <a:lstStyle/>
          <a:p>
            <a:r>
              <a:rPr lang="en-US" sz="3200" dirty="0">
                <a:latin typeface="Aptos Display" panose="020B0004020202020204" pitchFamily="34" charset="0"/>
              </a:rPr>
              <a:t>Distinguished Alumni in Local Government</a:t>
            </a:r>
          </a:p>
        </p:txBody>
      </p:sp>
    </p:spTree>
    <p:extLst>
      <p:ext uri="{BB962C8B-B14F-4D97-AF65-F5344CB8AC3E}">
        <p14:creationId xmlns:p14="http://schemas.microsoft.com/office/powerpoint/2010/main" val="2140560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90B9D-3D32-0380-EDD5-102DC2BA673E}"/>
              </a:ext>
            </a:extLst>
          </p:cNvPr>
          <p:cNvSpPr>
            <a:spLocks noGrp="1"/>
          </p:cNvSpPr>
          <p:nvPr>
            <p:ph type="title"/>
          </p:nvPr>
        </p:nvSpPr>
        <p:spPr/>
        <p:txBody>
          <a:bodyPr/>
          <a:lstStyle/>
          <a:p>
            <a:r>
              <a:rPr lang="en-US" dirty="0"/>
              <a:t>Distinguished Alumni (Federal, State, Nonprofit, Private)</a:t>
            </a:r>
          </a:p>
        </p:txBody>
      </p:sp>
      <p:sp>
        <p:nvSpPr>
          <p:cNvPr id="3" name="Content Placeholder 2">
            <a:extLst>
              <a:ext uri="{FF2B5EF4-FFF2-40B4-BE49-F238E27FC236}">
                <a16:creationId xmlns:a16="http://schemas.microsoft.com/office/drawing/2014/main" id="{809BCDD0-117A-084C-BA71-F94453DD5869}"/>
              </a:ext>
            </a:extLst>
          </p:cNvPr>
          <p:cNvSpPr>
            <a:spLocks noGrp="1"/>
          </p:cNvSpPr>
          <p:nvPr>
            <p:ph idx="1"/>
          </p:nvPr>
        </p:nvSpPr>
        <p:spPr>
          <a:xfrm>
            <a:off x="457200" y="1600200"/>
            <a:ext cx="11269766" cy="3357106"/>
          </a:xfrm>
        </p:spPr>
        <p:txBody>
          <a:bodyPr/>
          <a:lstStyle/>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Bruce G. Lawson </a:t>
            </a:r>
            <a:r>
              <a:rPr lang="en-US" sz="2000" b="1" dirty="0">
                <a:effectLst/>
                <a:latin typeface="Aptos Display" panose="020B0004020202020204" pitchFamily="34" charset="0"/>
              </a:rPr>
              <a:t>(1972)</a:t>
            </a:r>
            <a:r>
              <a:rPr lang="en-US" sz="2000" dirty="0">
                <a:effectLst/>
                <a:latin typeface="Aptos Display" panose="020B0004020202020204" pitchFamily="34" charset="0"/>
              </a:rPr>
              <a:t>: Managing Director of Fox Lawson Associates, a Division of Gallagher Benefit Services, Inc. </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Melissa Riordan </a:t>
            </a:r>
            <a:r>
              <a:rPr lang="en-US" sz="2000" b="1" dirty="0">
                <a:effectLst/>
                <a:latin typeface="Aptos Display" panose="020B0004020202020204" pitchFamily="34" charset="0"/>
              </a:rPr>
              <a:t>(1998)</a:t>
            </a:r>
            <a:r>
              <a:rPr lang="en-US" sz="2000" dirty="0">
                <a:effectLst/>
                <a:latin typeface="Aptos Display" panose="020B0004020202020204" pitchFamily="34" charset="0"/>
              </a:rPr>
              <a:t>: Executive Director, Alumni &amp; Community Relations at Cal Poly Pomona.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Jennifer Whyte </a:t>
            </a:r>
            <a:r>
              <a:rPr lang="en-US" sz="2000" b="1" dirty="0">
                <a:effectLst/>
                <a:latin typeface="Aptos Display" panose="020B0004020202020204" pitchFamily="34" charset="0"/>
              </a:rPr>
              <a:t>(2008)</a:t>
            </a:r>
            <a:r>
              <a:rPr lang="en-US" sz="2000" dirty="0">
                <a:effectLst/>
                <a:latin typeface="Aptos Display" panose="020B0004020202020204" pitchFamily="34" charset="0"/>
              </a:rPr>
              <a:t>: Colorado Bureau of Land Management as Lead Realty Specialist/Renewable Energy Program Manager.</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James Hodgson </a:t>
            </a:r>
            <a:r>
              <a:rPr lang="en-US" sz="2000" b="1" dirty="0">
                <a:effectLst/>
                <a:latin typeface="Aptos Display" panose="020B0004020202020204" pitchFamily="34" charset="0"/>
              </a:rPr>
              <a:t>(2012)</a:t>
            </a:r>
            <a:r>
              <a:rPr lang="en-US" sz="2000" dirty="0">
                <a:effectLst/>
                <a:latin typeface="Aptos Display" panose="020B0004020202020204" pitchFamily="34" charset="0"/>
              </a:rPr>
              <a:t>: Industrial Operations Analyst for the US General Services Administration.</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Samantha Marin Rivera </a:t>
            </a:r>
            <a:r>
              <a:rPr lang="en-US" sz="2000" b="1" dirty="0">
                <a:effectLst/>
                <a:latin typeface="Aptos Display" panose="020B0004020202020204" pitchFamily="34" charset="0"/>
              </a:rPr>
              <a:t>(2013)</a:t>
            </a:r>
            <a:r>
              <a:rPr lang="en-US" sz="2000" dirty="0">
                <a:effectLst/>
                <a:latin typeface="Aptos Display" panose="020B0004020202020204" pitchFamily="34" charset="0"/>
              </a:rPr>
              <a:t>: Equal Opportunity Specialist for the USDA in the Animal Plant Health Inspection Services, Office of Civil Rights, Diversity and Inclusion.</a:t>
            </a:r>
          </a:p>
          <a:p>
            <a:pPr marL="171450" indent="-171450">
              <a:buFont typeface="Arial" panose="020B0604020202020204" pitchFamily="34" charset="0"/>
              <a:buChar char="•"/>
            </a:pPr>
            <a:r>
              <a:rPr lang="en-US" sz="2000" b="1" dirty="0" err="1">
                <a:solidFill>
                  <a:schemeClr val="accent4">
                    <a:lumMod val="75000"/>
                  </a:schemeClr>
                </a:solidFill>
                <a:effectLst/>
                <a:latin typeface="Aptos Display" panose="020B0004020202020204" pitchFamily="34" charset="0"/>
              </a:rPr>
              <a:t>Seon</a:t>
            </a:r>
            <a:r>
              <a:rPr lang="en-US" sz="2000" b="1" dirty="0">
                <a:solidFill>
                  <a:schemeClr val="accent4">
                    <a:lumMod val="75000"/>
                  </a:schemeClr>
                </a:solidFill>
                <a:effectLst/>
                <a:latin typeface="Aptos Display" panose="020B0004020202020204" pitchFamily="34" charset="0"/>
              </a:rPr>
              <a:t> Chun-Burbank</a:t>
            </a:r>
            <a:r>
              <a:rPr lang="en-US" sz="2000" b="1" dirty="0">
                <a:effectLst/>
                <a:latin typeface="Aptos Display" panose="020B0004020202020204" pitchFamily="34" charset="0"/>
              </a:rPr>
              <a:t> (2014)</a:t>
            </a:r>
            <a:r>
              <a:rPr lang="en-US" sz="2000" dirty="0">
                <a:effectLst/>
                <a:latin typeface="Aptos Display" panose="020B0004020202020204" pitchFamily="34" charset="0"/>
              </a:rPr>
              <a:t>: Chair of Early Childhood Education programs at Vanguard University of Southern California.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Claudia Keller </a:t>
            </a:r>
            <a:r>
              <a:rPr lang="en-US" sz="2000" b="1" dirty="0">
                <a:effectLst/>
                <a:latin typeface="Aptos Display" panose="020B0004020202020204" pitchFamily="34" charset="0"/>
              </a:rPr>
              <a:t>(2017):</a:t>
            </a:r>
            <a:r>
              <a:rPr lang="en-US" sz="2000" dirty="0">
                <a:effectLst/>
                <a:latin typeface="Aptos Display" panose="020B0004020202020204" pitchFamily="34" charset="0"/>
              </a:rPr>
              <a:t> Chief Mission Officer, Second Harvest Food Bank</a:t>
            </a: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endParaRPr lang="en-US" sz="1400" dirty="0">
              <a:latin typeface="Aptos Display" panose="020B0004020202020204" pitchFamily="34" charset="0"/>
            </a:endParaRPr>
          </a:p>
        </p:txBody>
      </p:sp>
    </p:spTree>
    <p:extLst>
      <p:ext uri="{BB962C8B-B14F-4D97-AF65-F5344CB8AC3E}">
        <p14:creationId xmlns:p14="http://schemas.microsoft.com/office/powerpoint/2010/main" val="34539764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F5D2F-CD93-AAD9-0C48-E9BF3BC2A369}"/>
              </a:ext>
            </a:extLst>
          </p:cNvPr>
          <p:cNvSpPr>
            <a:spLocks noGrp="1"/>
          </p:cNvSpPr>
          <p:nvPr>
            <p:ph type="title"/>
          </p:nvPr>
        </p:nvSpPr>
        <p:spPr/>
        <p:txBody>
          <a:bodyPr/>
          <a:lstStyle/>
          <a:p>
            <a:r>
              <a:rPr lang="en-US" dirty="0">
                <a:solidFill>
                  <a:schemeClr val="accent4">
                    <a:lumMod val="75000"/>
                  </a:schemeClr>
                </a:solidFill>
              </a:rPr>
              <a:t>Our Mission</a:t>
            </a:r>
          </a:p>
        </p:txBody>
      </p:sp>
      <p:sp>
        <p:nvSpPr>
          <p:cNvPr id="3" name="Content Placeholder 2">
            <a:extLst>
              <a:ext uri="{FF2B5EF4-FFF2-40B4-BE49-F238E27FC236}">
                <a16:creationId xmlns:a16="http://schemas.microsoft.com/office/drawing/2014/main" id="{FC420A17-0AF7-9880-CD62-12477E07B8B0}"/>
              </a:ext>
            </a:extLst>
          </p:cNvPr>
          <p:cNvSpPr>
            <a:spLocks noGrp="1"/>
          </p:cNvSpPr>
          <p:nvPr>
            <p:ph idx="1"/>
          </p:nvPr>
        </p:nvSpPr>
        <p:spPr/>
        <p:txBody>
          <a:bodyPr/>
          <a:lstStyle/>
          <a:p>
            <a:r>
              <a:rPr lang="en-US" sz="2800" dirty="0">
                <a:solidFill>
                  <a:schemeClr val="accent2">
                    <a:lumMod val="50000"/>
                  </a:schemeClr>
                </a:solidFill>
                <a:latin typeface="Aptos Display" panose="020B0004020202020204" pitchFamily="34" charset="0"/>
              </a:rPr>
              <a:t>To prepare our students for a career in public service by providing a core set of competencies anchored in the foundations of scholarly research and professional practice. Our students develop knowledge, skills, and public service values that equip them to be ethical and exceptional leaders in their communities who act with a commitment to public service, democratic values, accountability, social equity, and diversity.</a:t>
            </a:r>
          </a:p>
          <a:p>
            <a:endParaRPr lang="en-US" sz="2800" dirty="0">
              <a:solidFill>
                <a:schemeClr val="accent2">
                  <a:lumMod val="50000"/>
                </a:schemeClr>
              </a:solidFill>
              <a:latin typeface="Aptos Display" panose="020B0004020202020204" pitchFamily="34" charset="0"/>
            </a:endParaRPr>
          </a:p>
        </p:txBody>
      </p:sp>
    </p:spTree>
    <p:extLst>
      <p:ext uri="{BB962C8B-B14F-4D97-AF65-F5344CB8AC3E}">
        <p14:creationId xmlns:p14="http://schemas.microsoft.com/office/powerpoint/2010/main" val="1876832666"/>
      </p:ext>
    </p:extLst>
  </p:cSld>
  <p:clrMapOvr>
    <a:masterClrMapping/>
  </p:clrMapOvr>
</p:sld>
</file>

<file path=ppt/theme/theme1.xml><?xml version="1.0" encoding="utf-8"?>
<a:theme xmlns:a="http://schemas.openxmlformats.org/drawingml/2006/main" name="Office Theme">
  <a:themeElements>
    <a:clrScheme name="CSUF">
      <a:dk1>
        <a:srgbClr val="00244E"/>
      </a:dk1>
      <a:lt1>
        <a:srgbClr val="FFFFFF"/>
      </a:lt1>
      <a:dk2>
        <a:srgbClr val="222222"/>
      </a:dk2>
      <a:lt2>
        <a:srgbClr val="EBEBEB"/>
      </a:lt2>
      <a:accent1>
        <a:srgbClr val="00244E"/>
      </a:accent1>
      <a:accent2>
        <a:srgbClr val="2973B6"/>
      </a:accent2>
      <a:accent3>
        <a:srgbClr val="8ACCE4"/>
      </a:accent3>
      <a:accent4>
        <a:srgbClr val="FF7900"/>
      </a:accent4>
      <a:accent5>
        <a:srgbClr val="EDA941"/>
      </a:accent5>
      <a:accent6>
        <a:srgbClr val="F3CD47"/>
      </a:accent6>
      <a:hlink>
        <a:srgbClr val="99B3B9"/>
      </a:hlink>
      <a:folHlink>
        <a:srgbClr val="DF6436"/>
      </a:folHlink>
    </a:clrScheme>
    <a:fontScheme name="CSUF-Theme-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SUF-PPT-5-A.potx" id="{7283310D-7160-43FC-BED5-921F51AE646A}" vid="{58775EB7-5BDA-476E-8638-AD970F9AA9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268</TotalTime>
  <Words>3108</Words>
  <Application>Microsoft Macintosh PowerPoint</Application>
  <PresentationFormat>Widescreen</PresentationFormat>
  <Paragraphs>451</Paragraphs>
  <Slides>47</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Aptos</vt:lpstr>
      <vt:lpstr>Aptos Display</vt:lpstr>
      <vt:lpstr>Arial</vt:lpstr>
      <vt:lpstr>Calibri</vt:lpstr>
      <vt:lpstr>Wingdings</vt:lpstr>
      <vt:lpstr>Office Theme</vt:lpstr>
      <vt:lpstr> New Student Orientation</vt:lpstr>
      <vt:lpstr>PowerPoint Presentation</vt:lpstr>
      <vt:lpstr>PowerPoint Presentation</vt:lpstr>
      <vt:lpstr>Introduce Yourselves</vt:lpstr>
      <vt:lpstr>CSUF MPA Program by the Numbers</vt:lpstr>
      <vt:lpstr>Value of a CSUF MPA</vt:lpstr>
      <vt:lpstr>Distinguished Alumni in Local Government</vt:lpstr>
      <vt:lpstr>Distinguished Alumni (Federal, State, Nonprofit, Private)</vt:lpstr>
      <vt:lpstr>Our Mission</vt:lpstr>
      <vt:lpstr>Class Begins! </vt:lpstr>
      <vt:lpstr>INPUTS</vt:lpstr>
      <vt:lpstr>Program Faculty</vt:lpstr>
      <vt:lpstr>David P. Adams, Ph.D. </vt:lpstr>
      <vt:lpstr>Shelly Arsneault, Ph.D. </vt:lpstr>
      <vt:lpstr>Meriem Doucette, Ph.D. </vt:lpstr>
      <vt:lpstr>Sarah A. Hill, Ph.D .</vt:lpstr>
      <vt:lpstr>Myung-Jung “MJ” Kwon, Ph.D.</vt:lpstr>
      <vt:lpstr>Scott Spitzer, Ph.D.</vt:lpstr>
      <vt:lpstr>Samuel B. Stone, Ph.D.</vt:lpstr>
      <vt:lpstr>Yuan Ting, Ph.D.</vt:lpstr>
      <vt:lpstr>Campus Resources and Support</vt:lpstr>
      <vt:lpstr>Campus Resources and Support</vt:lpstr>
      <vt:lpstr>Time for a Break</vt:lpstr>
      <vt:lpstr> MPA Orientation</vt:lpstr>
      <vt:lpstr>Structure of the Program</vt:lpstr>
      <vt:lpstr>Prerequisites</vt:lpstr>
      <vt:lpstr>Core Courses</vt:lpstr>
      <vt:lpstr>Internship</vt:lpstr>
      <vt:lpstr>Advising</vt:lpstr>
      <vt:lpstr>Concentrations</vt:lpstr>
      <vt:lpstr>Concentration in Human Resources</vt:lpstr>
      <vt:lpstr>Concentration in Local Government Management</vt:lpstr>
      <vt:lpstr>Concentration in Public Finance</vt:lpstr>
      <vt:lpstr>Concentration in Public Policy</vt:lpstr>
      <vt:lpstr>Advisor Approved “General” Electives</vt:lpstr>
      <vt:lpstr>What your program will actually look like*</vt:lpstr>
      <vt:lpstr>Milestones</vt:lpstr>
      <vt:lpstr>How many courses to take per semester</vt:lpstr>
      <vt:lpstr>GPA and Grad School</vt:lpstr>
      <vt:lpstr>Repeated Courses</vt:lpstr>
      <vt:lpstr>400-Level Courses </vt:lpstr>
      <vt:lpstr>Academic Integrity</vt:lpstr>
      <vt:lpstr>Leaves of Absence</vt:lpstr>
      <vt:lpstr>Checklist for Starting the First Semester</vt:lpstr>
      <vt:lpstr>Questions &amp; Answers?</vt:lpstr>
      <vt:lpstr>Contact Information</vt:lpstr>
      <vt:lpstr>Download this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Adams, David</dc:creator>
  <cp:lastModifiedBy>Adams, David</cp:lastModifiedBy>
  <cp:revision>7</cp:revision>
  <cp:lastPrinted>2023-01-31T22:42:47Z</cp:lastPrinted>
  <dcterms:created xsi:type="dcterms:W3CDTF">2024-08-16T22:48:57Z</dcterms:created>
  <dcterms:modified xsi:type="dcterms:W3CDTF">2024-08-17T06:20:08Z</dcterms:modified>
</cp:coreProperties>
</file>

<file path=docProps/thumbnail.jpeg>
</file>